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2.xml" ContentType="application/vnd.openxmlformats-officedocument.theme+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7"/>
  </p:notesMasterIdLst>
  <p:sldIdLst>
    <p:sldId id="256" r:id="rId2"/>
    <p:sldId id="258" r:id="rId3"/>
    <p:sldId id="259" r:id="rId4"/>
    <p:sldId id="271" r:id="rId5"/>
    <p:sldId id="260" r:id="rId6"/>
    <p:sldId id="261" r:id="rId7"/>
    <p:sldId id="262" r:id="rId8"/>
    <p:sldId id="263" r:id="rId9"/>
    <p:sldId id="264" r:id="rId10"/>
    <p:sldId id="265" r:id="rId11"/>
    <p:sldId id="274" r:id="rId12"/>
    <p:sldId id="266" r:id="rId13"/>
    <p:sldId id="267" r:id="rId14"/>
    <p:sldId id="268" r:id="rId15"/>
    <p:sldId id="272" r:id="rId16"/>
  </p:sldIdLst>
  <p:sldSz cx="12192000" cy="6858000"/>
  <p:notesSz cx="6858000" cy="9144000"/>
  <p:custDataLst>
    <p:tags r:id="rId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84"/>
    <p:restoredTop sz="79054" autoAdjust="0"/>
  </p:normalViewPr>
  <p:slideViewPr>
    <p:cSldViewPr snapToGrid="0" snapToObjects="1">
      <p:cViewPr varScale="1">
        <p:scale>
          <a:sx n="84" d="100"/>
          <a:sy n="84" d="100"/>
        </p:scale>
        <p:origin x="274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CB4E9B-0EAF-214E-AF8E-6055BFF3F6FD}" type="datetimeFigureOut">
              <a:rPr lang="en-US" smtClean="0"/>
              <a:t>7/1/2023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8521E0-D45A-184D-BF06-F992DD184FBC}" type="slidenum">
              <a:rPr lang="en-US" smtClean="0"/>
              <a:t>‹#›</a:t>
            </a:fld>
            <a:endParaRPr lang="en-US"/>
          </a:p>
        </p:txBody>
      </p:sp>
    </p:spTree>
    <p:extLst>
      <p:ext uri="{BB962C8B-B14F-4D97-AF65-F5344CB8AC3E}">
        <p14:creationId xmlns:p14="http://schemas.microsoft.com/office/powerpoint/2010/main" val="1354188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effectLst/>
              </a:rPr>
              <a:t>This PowerPoint should be used with the “Introduction to Presentation Applications” chapter of the </a:t>
            </a:r>
            <a:r>
              <a:rPr lang="en-US" i="1" dirty="0">
                <a:solidFill>
                  <a:srgbClr val="000000"/>
                </a:solidFill>
                <a:effectLst/>
              </a:rPr>
              <a:t>Fundamentals of Information Technology</a:t>
            </a:r>
            <a:r>
              <a:rPr lang="en-US" dirty="0">
                <a:solidFill>
                  <a:srgbClr val="000000"/>
                </a:solidFill>
                <a:effectLst/>
              </a:rPr>
              <a:t> textbook. </a:t>
            </a:r>
            <a:endParaRPr lang="en-US" dirty="0"/>
          </a:p>
          <a:p>
            <a:endParaRPr lang="en-US" dirty="0">
              <a:solidFill>
                <a:srgbClr val="000000"/>
              </a:solidFill>
              <a:effectLst/>
            </a:endParaRPr>
          </a:p>
          <a:p>
            <a:r>
              <a:rPr lang="en-US" dirty="0">
                <a:solidFill>
                  <a:srgbClr val="000000"/>
                </a:solidFill>
                <a:effectLst/>
              </a:rPr>
              <a:t>Written for the Florida Public School System DIGITAL INFORMATION TECHNOLOGY (8207310) course.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2C713D-F365-AF46-914D-AA383A6386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0088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2C713D-F365-AF46-914D-AA383A638618}" type="slidenum">
              <a:rPr lang="en-US" smtClean="0"/>
              <a:t>2</a:t>
            </a:fld>
            <a:endParaRPr lang="en-US"/>
          </a:p>
        </p:txBody>
      </p:sp>
    </p:spTree>
    <p:extLst>
      <p:ext uri="{BB962C8B-B14F-4D97-AF65-F5344CB8AC3E}">
        <p14:creationId xmlns:p14="http://schemas.microsoft.com/office/powerpoint/2010/main" val="21250570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chemeClr val="accent1"/>
            </a:gs>
            <a:gs pos="82000">
              <a:schemeClr val="accent2"/>
            </a:gs>
          </a:gsLst>
          <a:path path="circle">
            <a:fillToRect t="100000" r="100000"/>
          </a:path>
        </a:gra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9C7225-2E39-A60D-599F-16CDEB9A4046}"/>
              </a:ext>
              <a:ext uri="{C183D7F6-B498-43B3-948B-1728B52AA6E4}">
                <adec:decorative xmlns:adec="http://schemas.microsoft.com/office/drawing/2017/decorative" val="1"/>
              </a:ext>
            </a:extLst>
          </p:cNvPr>
          <p:cNvPicPr>
            <a:picLocks noChangeAspect="1"/>
          </p:cNvPicPr>
          <p:nvPr/>
        </p:nvPicPr>
        <p:blipFill rotWithShape="1">
          <a:blip r:embed="rId3"/>
          <a:srcRect t="19674"/>
          <a:stretch/>
        </p:blipFill>
        <p:spPr>
          <a:xfrm flipV="1">
            <a:off x="284086" y="-671307"/>
            <a:ext cx="12772748" cy="4510541"/>
          </a:xfrm>
          <a:prstGeom prst="rect">
            <a:avLst/>
          </a:prstGeom>
        </p:spPr>
      </p:pic>
      <p:pic>
        <p:nvPicPr>
          <p:cNvPr id="11" name="Picture 10" descr="Shape&#10;&#10;Description automatically generated with medium confidence">
            <a:extLst>
              <a:ext uri="{FF2B5EF4-FFF2-40B4-BE49-F238E27FC236}">
                <a16:creationId xmlns:a16="http://schemas.microsoft.com/office/drawing/2014/main" id="{2415FBF5-2B21-8C8B-E348-AF1C09842F8C}"/>
              </a:ext>
            </a:extLst>
          </p:cNvPr>
          <p:cNvPicPr>
            <a:picLocks noChangeAspect="1"/>
          </p:cNvPicPr>
          <p:nvPr/>
        </p:nvPicPr>
        <p:blipFill rotWithShape="1">
          <a:blip r:embed="rId4">
            <a:extLst>
              <a:ext uri="{28A0092B-C50C-407E-A947-70E740481C1C}">
                <a14:useLocalDpi xmlns:a14="http://schemas.microsoft.com/office/drawing/2010/main" val="0"/>
              </a:ext>
            </a:extLst>
          </a:blip>
          <a:srcRect r="31709"/>
          <a:stretch/>
        </p:blipFill>
        <p:spPr>
          <a:xfrm>
            <a:off x="0" y="3310485"/>
            <a:ext cx="12192000" cy="984012"/>
          </a:xfrm>
          <a:prstGeom prst="rect">
            <a:avLst/>
          </a:prstGeom>
        </p:spPr>
      </p:pic>
      <p:sp>
        <p:nvSpPr>
          <p:cNvPr id="12" name="Rectangle 11">
            <a:extLst>
              <a:ext uri="{FF2B5EF4-FFF2-40B4-BE49-F238E27FC236}">
                <a16:creationId xmlns:a16="http://schemas.microsoft.com/office/drawing/2014/main" id="{ABB9082C-C283-AF8D-D938-9903B9D29209}"/>
              </a:ext>
            </a:extLst>
          </p:cNvPr>
          <p:cNvSpPr/>
          <p:nvPr/>
        </p:nvSpPr>
        <p:spPr>
          <a:xfrm>
            <a:off x="-2" y="6524403"/>
            <a:ext cx="12192001" cy="3335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Funded by the Cyber/IT Pathways Program, Cyber Florida and the Florida Department of Education </a:t>
            </a:r>
          </a:p>
        </p:txBody>
      </p:sp>
      <p:sp>
        <p:nvSpPr>
          <p:cNvPr id="8" name="Title 1">
            <a:extLst>
              <a:ext uri="{FF2B5EF4-FFF2-40B4-BE49-F238E27FC236}">
                <a16:creationId xmlns:a16="http://schemas.microsoft.com/office/drawing/2014/main" id="{2E819DC3-AE8D-21C1-2E46-17F8A1730809}"/>
              </a:ext>
            </a:extLst>
          </p:cNvPr>
          <p:cNvSpPr>
            <a:spLocks noGrp="1"/>
          </p:cNvSpPr>
          <p:nvPr>
            <p:ph type="ctrTitle"/>
          </p:nvPr>
        </p:nvSpPr>
        <p:spPr>
          <a:xfrm>
            <a:off x="1524000" y="3471168"/>
            <a:ext cx="9144000" cy="713497"/>
          </a:xfrm>
        </p:spPr>
        <p:txBody>
          <a:bodyPr/>
          <a:lstStyle>
            <a:lvl1pPr>
              <a:defRPr>
                <a:solidFill>
                  <a:schemeClr val="bg1"/>
                </a:solidFill>
              </a:defRPr>
            </a:lvl1pPr>
          </a:lstStyle>
          <a:p>
            <a:r>
              <a:rPr lang="en-US"/>
              <a:t>Click to edit Master title style</a:t>
            </a:r>
            <a:endParaRPr lang="en-US" dirty="0"/>
          </a:p>
        </p:txBody>
      </p:sp>
      <p:sp>
        <p:nvSpPr>
          <p:cNvPr id="2" name="TextBox 1">
            <a:extLst>
              <a:ext uri="{FF2B5EF4-FFF2-40B4-BE49-F238E27FC236}">
                <a16:creationId xmlns:a16="http://schemas.microsoft.com/office/drawing/2014/main" id="{6954F20E-B829-8707-268F-B3EC93AB796D}"/>
              </a:ext>
            </a:extLst>
          </p:cNvPr>
          <p:cNvSpPr txBox="1"/>
          <p:nvPr userDrawn="1"/>
        </p:nvSpPr>
        <p:spPr>
          <a:xfrm>
            <a:off x="1524000" y="4305667"/>
            <a:ext cx="4012380" cy="369332"/>
          </a:xfrm>
          <a:prstGeom prst="rect">
            <a:avLst/>
          </a:prstGeom>
          <a:noFill/>
        </p:spPr>
        <p:txBody>
          <a:bodyPr wrap="none" rtlCol="0">
            <a:spAutoFit/>
          </a:bodyPr>
          <a:lstStyle/>
          <a:p>
            <a:r>
              <a:rPr lang="en-US" i="1" dirty="0">
                <a:solidFill>
                  <a:schemeClr val="bg1"/>
                </a:solidFill>
              </a:rPr>
              <a:t>Fundamentals of Information Technology</a:t>
            </a:r>
          </a:p>
        </p:txBody>
      </p:sp>
      <p:sp>
        <p:nvSpPr>
          <p:cNvPr id="3" name="Content Placeholder 2">
            <a:extLst>
              <a:ext uri="{FF2B5EF4-FFF2-40B4-BE49-F238E27FC236}">
                <a16:creationId xmlns:a16="http://schemas.microsoft.com/office/drawing/2014/main" id="{1F39908B-93EB-BDAD-ABDE-A8815BDBF276}"/>
              </a:ext>
            </a:extLst>
          </p:cNvPr>
          <p:cNvSpPr>
            <a:spLocks noGrp="1"/>
          </p:cNvSpPr>
          <p:nvPr>
            <p:ph sz="quarter" idx="10"/>
          </p:nvPr>
        </p:nvSpPr>
        <p:spPr>
          <a:xfrm>
            <a:off x="1524000" y="4675188"/>
            <a:ext cx="2998834" cy="369332"/>
          </a:xfrm>
          <a:noFill/>
        </p:spPr>
        <p:txBody>
          <a:bodyPr wrap="none" rtlCol="0">
            <a:spAutoFit/>
          </a:bodyPr>
          <a:lstStyle>
            <a:lvl1pPr marL="0" indent="0">
              <a:buNone/>
              <a:defRPr lang="en-US" sz="1800" i="0" dirty="0" smtClean="0">
                <a:solidFill>
                  <a:schemeClr val="bg1"/>
                </a:solidFill>
              </a:defRPr>
            </a:lvl1pPr>
            <a:lvl2pPr>
              <a:defRPr lang="en-US" sz="1800" dirty="0" smtClean="0"/>
            </a:lvl2pPr>
            <a:lvl3pPr>
              <a:defRPr lang="en-US" sz="1800" dirty="0" smtClean="0"/>
            </a:lvl3pPr>
            <a:lvl4pPr>
              <a:defRPr lang="en-US" dirty="0" smtClean="0"/>
            </a:lvl4pPr>
            <a:lvl5pPr>
              <a:defRPr lang="en-US" dirty="0"/>
            </a:lvl5pPr>
          </a:lstStyle>
          <a:p>
            <a:pPr marL="0" lvl="0"/>
            <a:r>
              <a:rPr lang="en-US" dirty="0"/>
              <a:t>Click to edit Master text styles</a:t>
            </a:r>
          </a:p>
        </p:txBody>
      </p:sp>
    </p:spTree>
    <p:custDataLst>
      <p:tags r:id="rId1"/>
    </p:custDataLst>
    <p:extLst>
      <p:ext uri="{BB962C8B-B14F-4D97-AF65-F5344CB8AC3E}">
        <p14:creationId xmlns:p14="http://schemas.microsoft.com/office/powerpoint/2010/main" val="29914031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161BE-91A4-7D42-82D2-65FC4C06EA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FB9FDB8-C4B3-E740-9A02-52543B00D5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7120958A-635B-8B44-8409-398698E5C3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custDataLst>
      <p:tags r:id="rId1"/>
    </p:custDataLst>
    <p:extLst>
      <p:ext uri="{BB962C8B-B14F-4D97-AF65-F5344CB8AC3E}">
        <p14:creationId xmlns:p14="http://schemas.microsoft.com/office/powerpoint/2010/main" val="2543313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5E56C-C8EC-A782-B3F3-4AE82C8434E2}"/>
              </a:ext>
            </a:extLst>
          </p:cNvPr>
          <p:cNvSpPr>
            <a:spLocks noGrp="1"/>
          </p:cNvSpPr>
          <p:nvPr>
            <p:ph type="title"/>
          </p:nvPr>
        </p:nvSpPr>
        <p:spPr>
          <a:xfrm>
            <a:off x="1" y="-1624279"/>
            <a:ext cx="10518205" cy="1327545"/>
          </a:xfrm>
          <a:prstGeom prst="rect">
            <a:avLst/>
          </a:prstGeom>
        </p:spPr>
        <p:txBody>
          <a:bodyPr/>
          <a:lstStyle>
            <a:lvl1pPr>
              <a:defRPr sz="2462">
                <a:latin typeface="Arial" panose="020B0604020202020204" pitchFamily="34" charset="0"/>
                <a:cs typeface="Arial" panose="020B0604020202020204" pitchFamily="34" charset="0"/>
              </a:defRPr>
            </a:lvl1pPr>
          </a:lstStyle>
          <a:p>
            <a:r>
              <a:rPr lang="en-US"/>
              <a:t>Click to edit Master title style</a:t>
            </a:r>
            <a:endParaRPr lang="en-US" dirty="0"/>
          </a:p>
        </p:txBody>
      </p:sp>
    </p:spTree>
    <p:custDataLst>
      <p:tags r:id="rId1"/>
    </p:custDataLst>
    <p:extLst>
      <p:ext uri="{BB962C8B-B14F-4D97-AF65-F5344CB8AC3E}">
        <p14:creationId xmlns:p14="http://schemas.microsoft.com/office/powerpoint/2010/main" val="754889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94BE8-6F66-E143-B009-BD5AC8851D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94F5DF-C216-5445-95E9-5DACC3F226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0CC57F6-21B0-6541-8E3C-34C08BBC9214}"/>
              </a:ext>
            </a:extLst>
          </p:cNvPr>
          <p:cNvSpPr>
            <a:spLocks noGrp="1"/>
          </p:cNvSpPr>
          <p:nvPr>
            <p:ph type="dt" sz="half" idx="10"/>
          </p:nvPr>
        </p:nvSpPr>
        <p:spPr/>
        <p:txBody>
          <a:bodyPr/>
          <a:lstStyle/>
          <a:p>
            <a:fld id="{45B48539-6E9E-8A46-9300-BDF76E693F11}" type="datetimeFigureOut">
              <a:rPr lang="en-US" smtClean="0"/>
              <a:t>7/1/2023</a:t>
            </a:fld>
            <a:endParaRPr lang="en-US"/>
          </a:p>
        </p:txBody>
      </p:sp>
      <p:sp>
        <p:nvSpPr>
          <p:cNvPr id="5" name="Footer Placeholder 4">
            <a:extLst>
              <a:ext uri="{FF2B5EF4-FFF2-40B4-BE49-F238E27FC236}">
                <a16:creationId xmlns:a16="http://schemas.microsoft.com/office/drawing/2014/main" id="{48D5D919-B171-7E45-BA66-96B3ABD511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23FD2B-DCAA-E746-8AFA-430CA46B135B}"/>
              </a:ext>
            </a:extLst>
          </p:cNvPr>
          <p:cNvSpPr>
            <a:spLocks noGrp="1"/>
          </p:cNvSpPr>
          <p:nvPr>
            <p:ph type="sldNum" sz="quarter" idx="12"/>
          </p:nvPr>
        </p:nvSpPr>
        <p:spPr/>
        <p:txBody>
          <a:bodyPr/>
          <a:lstStyle/>
          <a:p>
            <a:fld id="{DC1B2B4F-E6C1-4E44-B4AF-4275070F5341}" type="slidenum">
              <a:rPr lang="en-US" smtClean="0"/>
              <a:t>‹#›</a:t>
            </a:fld>
            <a:endParaRPr lang="en-US"/>
          </a:p>
        </p:txBody>
      </p:sp>
    </p:spTree>
    <p:extLst>
      <p:ext uri="{BB962C8B-B14F-4D97-AF65-F5344CB8AC3E}">
        <p14:creationId xmlns:p14="http://schemas.microsoft.com/office/powerpoint/2010/main" val="969522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3C6E8-F5D5-C043-9E2A-0C97AF98C44C}"/>
              </a:ext>
            </a:extLst>
          </p:cNvPr>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B5FC31B-C1A1-EC47-80B5-49386DBC17A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1457384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gradFill>
          <a:gsLst>
            <a:gs pos="0">
              <a:schemeClr val="accent1"/>
            </a:gs>
            <a:gs pos="82000">
              <a:schemeClr val="accent2"/>
            </a:gs>
          </a:gsLst>
          <a:path path="circle">
            <a:fillToRect t="100000" r="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6BB01-B93F-F04C-AB07-5CFD96578E24}"/>
              </a:ext>
            </a:extLst>
          </p:cNvPr>
          <p:cNvSpPr>
            <a:spLocks noGrp="1"/>
          </p:cNvSpPr>
          <p:nvPr>
            <p:ph type="title"/>
          </p:nvPr>
        </p:nvSpPr>
        <p:spPr>
          <a:xfrm>
            <a:off x="831850" y="1709738"/>
            <a:ext cx="105156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8A35F89-4807-B747-BEC0-7F5CA1EA1B3D}"/>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6CD108FD-A503-3261-985C-62FD9572E931}"/>
              </a:ext>
              <a:ext uri="{C183D7F6-B498-43B3-948B-1728B52AA6E4}">
                <adec:decorative xmlns:adec="http://schemas.microsoft.com/office/drawing/2017/decorative" val="1"/>
              </a:ext>
            </a:extLst>
          </p:cNvPr>
          <p:cNvPicPr>
            <a:picLocks noChangeAspect="1"/>
          </p:cNvPicPr>
          <p:nvPr/>
        </p:nvPicPr>
        <p:blipFill rotWithShape="1">
          <a:blip r:embed="rId3"/>
          <a:srcRect t="-844" r="61997" b="30631"/>
          <a:stretch/>
        </p:blipFill>
        <p:spPr>
          <a:xfrm flipV="1">
            <a:off x="7338029" y="-2"/>
            <a:ext cx="4853971" cy="3942609"/>
          </a:xfrm>
          <a:prstGeom prst="rect">
            <a:avLst/>
          </a:prstGeom>
        </p:spPr>
      </p:pic>
    </p:spTree>
    <p:custDataLst>
      <p:tags r:id="rId1"/>
    </p:custDataLst>
    <p:extLst>
      <p:ext uri="{BB962C8B-B14F-4D97-AF65-F5344CB8AC3E}">
        <p14:creationId xmlns:p14="http://schemas.microsoft.com/office/powerpoint/2010/main" val="2646956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End">
    <p:bg>
      <p:bgPr>
        <a:gradFill>
          <a:gsLst>
            <a:gs pos="0">
              <a:schemeClr val="accent1"/>
            </a:gs>
            <a:gs pos="82000">
              <a:schemeClr val="accent2"/>
            </a:gs>
          </a:gsLst>
          <a:path path="circle">
            <a:fillToRect t="100000" r="100000"/>
          </a:path>
        </a:gradFill>
        <a:effectLst/>
      </p:bgPr>
    </p:bg>
    <p:spTree>
      <p:nvGrpSpPr>
        <p:cNvPr id="1" name=""/>
        <p:cNvGrpSpPr/>
        <p:nvPr/>
      </p:nvGrpSpPr>
      <p:grpSpPr>
        <a:xfrm>
          <a:off x="0" y="0"/>
          <a:ext cx="0" cy="0"/>
          <a:chOff x="0" y="0"/>
          <a:chExt cx="0" cy="0"/>
        </a:xfrm>
      </p:grpSpPr>
      <p:pic>
        <p:nvPicPr>
          <p:cNvPr id="5" name="Picture 4" descr="Shape&#10;&#10;Description automatically generated with medium confidence">
            <a:extLst>
              <a:ext uri="{FF2B5EF4-FFF2-40B4-BE49-F238E27FC236}">
                <a16:creationId xmlns:a16="http://schemas.microsoft.com/office/drawing/2014/main" id="{50B71829-A049-985E-E207-19FDBFA4DC9B}"/>
              </a:ext>
            </a:extLst>
          </p:cNvPr>
          <p:cNvPicPr>
            <a:picLocks noChangeAspect="1"/>
          </p:cNvPicPr>
          <p:nvPr/>
        </p:nvPicPr>
        <p:blipFill rotWithShape="1">
          <a:blip r:embed="rId3">
            <a:extLst>
              <a:ext uri="{28A0092B-C50C-407E-A947-70E740481C1C}">
                <a14:useLocalDpi xmlns:a14="http://schemas.microsoft.com/office/drawing/2010/main" val="0"/>
              </a:ext>
            </a:extLst>
          </a:blip>
          <a:srcRect r="31709"/>
          <a:stretch/>
        </p:blipFill>
        <p:spPr>
          <a:xfrm>
            <a:off x="-2" y="2879612"/>
            <a:ext cx="12192002" cy="1451381"/>
          </a:xfrm>
          <a:prstGeom prst="rect">
            <a:avLst/>
          </a:prstGeom>
        </p:spPr>
      </p:pic>
      <p:sp>
        <p:nvSpPr>
          <p:cNvPr id="6" name="Oval 5">
            <a:extLst>
              <a:ext uri="{FF2B5EF4-FFF2-40B4-BE49-F238E27FC236}">
                <a16:creationId xmlns:a16="http://schemas.microsoft.com/office/drawing/2014/main" id="{0D5CEAAC-55DC-5E05-D227-B4BC5DB7738F}"/>
              </a:ext>
            </a:extLst>
          </p:cNvPr>
          <p:cNvSpPr/>
          <p:nvPr/>
        </p:nvSpPr>
        <p:spPr>
          <a:xfrm>
            <a:off x="9369324" y="2722466"/>
            <a:ext cx="1901848" cy="1901848"/>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en-US"/>
            </a:defPPr>
            <a:lvl1pPr marL="0" algn="l" defTabSz="914370" rtl="0" eaLnBrk="1" latinLnBrk="0" hangingPunct="1">
              <a:defRPr sz="1799" kern="1200">
                <a:solidFill>
                  <a:schemeClr val="tx1"/>
                </a:solidFill>
                <a:latin typeface="+mn-lt"/>
                <a:ea typeface="+mn-ea"/>
                <a:cs typeface="+mn-cs"/>
              </a:defRPr>
            </a:lvl1pPr>
            <a:lvl2pPr marL="457186" algn="l" defTabSz="914370" rtl="0" eaLnBrk="1" latinLnBrk="0" hangingPunct="1">
              <a:defRPr sz="1799" kern="1200">
                <a:solidFill>
                  <a:schemeClr val="tx1"/>
                </a:solidFill>
                <a:latin typeface="+mn-lt"/>
                <a:ea typeface="+mn-ea"/>
                <a:cs typeface="+mn-cs"/>
              </a:defRPr>
            </a:lvl2pPr>
            <a:lvl3pPr marL="914370" algn="l" defTabSz="914370" rtl="0" eaLnBrk="1" latinLnBrk="0" hangingPunct="1">
              <a:defRPr sz="1799" kern="1200">
                <a:solidFill>
                  <a:schemeClr val="tx1"/>
                </a:solidFill>
                <a:latin typeface="+mn-lt"/>
                <a:ea typeface="+mn-ea"/>
                <a:cs typeface="+mn-cs"/>
              </a:defRPr>
            </a:lvl3pPr>
            <a:lvl4pPr marL="1371556" algn="l" defTabSz="914370" rtl="0" eaLnBrk="1" latinLnBrk="0" hangingPunct="1">
              <a:defRPr sz="1799" kern="1200">
                <a:solidFill>
                  <a:schemeClr val="tx1"/>
                </a:solidFill>
                <a:latin typeface="+mn-lt"/>
                <a:ea typeface="+mn-ea"/>
                <a:cs typeface="+mn-cs"/>
              </a:defRPr>
            </a:lvl4pPr>
            <a:lvl5pPr marL="1828739" algn="l" defTabSz="914370" rtl="0" eaLnBrk="1" latinLnBrk="0" hangingPunct="1">
              <a:defRPr sz="1799" kern="1200">
                <a:solidFill>
                  <a:schemeClr val="tx1"/>
                </a:solidFill>
                <a:latin typeface="+mn-lt"/>
                <a:ea typeface="+mn-ea"/>
                <a:cs typeface="+mn-cs"/>
              </a:defRPr>
            </a:lvl5pPr>
            <a:lvl6pPr marL="2285925" algn="l" defTabSz="914370" rtl="0" eaLnBrk="1" latinLnBrk="0" hangingPunct="1">
              <a:defRPr sz="1799" kern="1200">
                <a:solidFill>
                  <a:schemeClr val="tx1"/>
                </a:solidFill>
                <a:latin typeface="+mn-lt"/>
                <a:ea typeface="+mn-ea"/>
                <a:cs typeface="+mn-cs"/>
              </a:defRPr>
            </a:lvl6pPr>
            <a:lvl7pPr marL="2743111" algn="l" defTabSz="914370" rtl="0" eaLnBrk="1" latinLnBrk="0" hangingPunct="1">
              <a:defRPr sz="1799" kern="1200">
                <a:solidFill>
                  <a:schemeClr val="tx1"/>
                </a:solidFill>
                <a:latin typeface="+mn-lt"/>
                <a:ea typeface="+mn-ea"/>
                <a:cs typeface="+mn-cs"/>
              </a:defRPr>
            </a:lvl7pPr>
            <a:lvl8pPr marL="3200295" algn="l" defTabSz="914370" rtl="0" eaLnBrk="1" latinLnBrk="0" hangingPunct="1">
              <a:defRPr sz="1799" kern="1200">
                <a:solidFill>
                  <a:schemeClr val="tx1"/>
                </a:solidFill>
                <a:latin typeface="+mn-lt"/>
                <a:ea typeface="+mn-ea"/>
                <a:cs typeface="+mn-cs"/>
              </a:defRPr>
            </a:lvl8pPr>
            <a:lvl9pPr marL="3657481" algn="l" defTabSz="914370" rtl="0" eaLnBrk="1" latinLnBrk="0" hangingPunct="1">
              <a:defRPr sz="1799" kern="1200">
                <a:solidFill>
                  <a:schemeClr val="tx1"/>
                </a:solidFill>
                <a:latin typeface="+mn-lt"/>
                <a:ea typeface="+mn-ea"/>
                <a:cs typeface="+mn-cs"/>
              </a:defRPr>
            </a:lvl9pPr>
          </a:lstStyle>
          <a:p>
            <a:pPr algn="ctr"/>
            <a:endParaRPr lang="en-US" sz="9846" dirty="0"/>
          </a:p>
        </p:txBody>
      </p:sp>
      <p:sp>
        <p:nvSpPr>
          <p:cNvPr id="9" name="Title 8">
            <a:extLst>
              <a:ext uri="{FF2B5EF4-FFF2-40B4-BE49-F238E27FC236}">
                <a16:creationId xmlns:a16="http://schemas.microsoft.com/office/drawing/2014/main" id="{88465C55-48F0-CA2F-339F-74171175568D}"/>
              </a:ext>
            </a:extLst>
          </p:cNvPr>
          <p:cNvSpPr>
            <a:spLocks noGrp="1"/>
          </p:cNvSpPr>
          <p:nvPr>
            <p:ph type="title" hasCustomPrompt="1"/>
          </p:nvPr>
        </p:nvSpPr>
        <p:spPr>
          <a:xfrm>
            <a:off x="1575046" y="3005430"/>
            <a:ext cx="7311502" cy="1325563"/>
          </a:xfrm>
        </p:spPr>
        <p:txBody>
          <a:bodyPr/>
          <a:lstStyle>
            <a:lvl1pPr algn="r">
              <a:defRPr>
                <a:solidFill>
                  <a:schemeClr val="bg1"/>
                </a:solidFill>
              </a:defRPr>
            </a:lvl1pPr>
          </a:lstStyle>
          <a:p>
            <a:r>
              <a:rPr lang="en-US" dirty="0"/>
              <a:t>The end</a:t>
            </a:r>
          </a:p>
        </p:txBody>
      </p:sp>
      <p:sp>
        <p:nvSpPr>
          <p:cNvPr id="10" name="Oval 9">
            <a:extLst>
              <a:ext uri="{FF2B5EF4-FFF2-40B4-BE49-F238E27FC236}">
                <a16:creationId xmlns:a16="http://schemas.microsoft.com/office/drawing/2014/main" id="{57DABB86-29A6-C545-E5FC-1A30D08EC101}"/>
              </a:ext>
            </a:extLst>
          </p:cNvPr>
          <p:cNvSpPr/>
          <p:nvPr/>
        </p:nvSpPr>
        <p:spPr>
          <a:xfrm rot="890465">
            <a:off x="9398930" y="2795853"/>
            <a:ext cx="1842636" cy="1824929"/>
          </a:xfrm>
          <a:prstGeom prst="ellipse">
            <a:avLst/>
          </a:prstGeom>
          <a:blipFill dpi="0" rotWithShape="1">
            <a:blip r:embed="rId4"/>
            <a:srcRect/>
            <a:tile tx="0" ty="0" sx="15000" sy="15000" flip="none" algn="bl"/>
          </a:bli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en-US"/>
            </a:defPPr>
            <a:lvl1pPr marL="0" algn="l" defTabSz="914370" rtl="0" eaLnBrk="1" latinLnBrk="0" hangingPunct="1">
              <a:defRPr sz="1799" kern="1200">
                <a:solidFill>
                  <a:schemeClr val="tx1"/>
                </a:solidFill>
                <a:latin typeface="+mn-lt"/>
                <a:ea typeface="+mn-ea"/>
                <a:cs typeface="+mn-cs"/>
              </a:defRPr>
            </a:lvl1pPr>
            <a:lvl2pPr marL="457186" algn="l" defTabSz="914370" rtl="0" eaLnBrk="1" latinLnBrk="0" hangingPunct="1">
              <a:defRPr sz="1799" kern="1200">
                <a:solidFill>
                  <a:schemeClr val="tx1"/>
                </a:solidFill>
                <a:latin typeface="+mn-lt"/>
                <a:ea typeface="+mn-ea"/>
                <a:cs typeface="+mn-cs"/>
              </a:defRPr>
            </a:lvl2pPr>
            <a:lvl3pPr marL="914370" algn="l" defTabSz="914370" rtl="0" eaLnBrk="1" latinLnBrk="0" hangingPunct="1">
              <a:defRPr sz="1799" kern="1200">
                <a:solidFill>
                  <a:schemeClr val="tx1"/>
                </a:solidFill>
                <a:latin typeface="+mn-lt"/>
                <a:ea typeface="+mn-ea"/>
                <a:cs typeface="+mn-cs"/>
              </a:defRPr>
            </a:lvl3pPr>
            <a:lvl4pPr marL="1371556" algn="l" defTabSz="914370" rtl="0" eaLnBrk="1" latinLnBrk="0" hangingPunct="1">
              <a:defRPr sz="1799" kern="1200">
                <a:solidFill>
                  <a:schemeClr val="tx1"/>
                </a:solidFill>
                <a:latin typeface="+mn-lt"/>
                <a:ea typeface="+mn-ea"/>
                <a:cs typeface="+mn-cs"/>
              </a:defRPr>
            </a:lvl4pPr>
            <a:lvl5pPr marL="1828739" algn="l" defTabSz="914370" rtl="0" eaLnBrk="1" latinLnBrk="0" hangingPunct="1">
              <a:defRPr sz="1799" kern="1200">
                <a:solidFill>
                  <a:schemeClr val="tx1"/>
                </a:solidFill>
                <a:latin typeface="+mn-lt"/>
                <a:ea typeface="+mn-ea"/>
                <a:cs typeface="+mn-cs"/>
              </a:defRPr>
            </a:lvl5pPr>
            <a:lvl6pPr marL="2285925" algn="l" defTabSz="914370" rtl="0" eaLnBrk="1" latinLnBrk="0" hangingPunct="1">
              <a:defRPr sz="1799" kern="1200">
                <a:solidFill>
                  <a:schemeClr val="tx1"/>
                </a:solidFill>
                <a:latin typeface="+mn-lt"/>
                <a:ea typeface="+mn-ea"/>
                <a:cs typeface="+mn-cs"/>
              </a:defRPr>
            </a:lvl6pPr>
            <a:lvl7pPr marL="2743111" algn="l" defTabSz="914370" rtl="0" eaLnBrk="1" latinLnBrk="0" hangingPunct="1">
              <a:defRPr sz="1799" kern="1200">
                <a:solidFill>
                  <a:schemeClr val="tx1"/>
                </a:solidFill>
                <a:latin typeface="+mn-lt"/>
                <a:ea typeface="+mn-ea"/>
                <a:cs typeface="+mn-cs"/>
              </a:defRPr>
            </a:lvl7pPr>
            <a:lvl8pPr marL="3200295" algn="l" defTabSz="914370" rtl="0" eaLnBrk="1" latinLnBrk="0" hangingPunct="1">
              <a:defRPr sz="1799" kern="1200">
                <a:solidFill>
                  <a:schemeClr val="tx1"/>
                </a:solidFill>
                <a:latin typeface="+mn-lt"/>
                <a:ea typeface="+mn-ea"/>
                <a:cs typeface="+mn-cs"/>
              </a:defRPr>
            </a:lvl8pPr>
            <a:lvl9pPr marL="3657481" algn="l" defTabSz="914370" rtl="0" eaLnBrk="1" latinLnBrk="0" hangingPunct="1">
              <a:defRPr sz="1799" kern="1200">
                <a:solidFill>
                  <a:schemeClr val="tx1"/>
                </a:solidFill>
                <a:latin typeface="+mn-lt"/>
                <a:ea typeface="+mn-ea"/>
                <a:cs typeface="+mn-cs"/>
              </a:defRPr>
            </a:lvl9pPr>
          </a:lstStyle>
          <a:p>
            <a:pPr algn="ctr"/>
            <a:endParaRPr lang="en-US" sz="9846" dirty="0"/>
          </a:p>
        </p:txBody>
      </p:sp>
    </p:spTree>
    <p:custDataLst>
      <p:tags r:id="rId1"/>
    </p:custDataLst>
    <p:extLst>
      <p:ext uri="{BB962C8B-B14F-4D97-AF65-F5344CB8AC3E}">
        <p14:creationId xmlns:p14="http://schemas.microsoft.com/office/powerpoint/2010/main" val="3535163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75209-C78D-454B-B95A-88EE2F4E7E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35295A-8E7A-D74B-86B8-F0D74726C3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6C0549-00AC-2540-B751-0395A5F41A9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700523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3ECAA-4A7A-E342-AC1F-E95AE5DBA8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80F4348-A19D-8D41-BEE8-248DB65412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92DE03-AD73-894A-B79D-3C5CE92E4DC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3F3E1F-8C0B-3A45-9D64-12B910BE7B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2379751-C13B-1C42-8FCD-B7D36D7219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2036320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A68FB-FF60-FC49-9DB8-780236686351}"/>
              </a:ext>
            </a:extLst>
          </p:cNvPr>
          <p:cNvSpPr>
            <a:spLocks noGrp="1"/>
          </p:cNvSpPr>
          <p:nvPr>
            <p:ph type="title"/>
          </p:nvPr>
        </p:nvSpPr>
        <p:spPr/>
        <p:txBody>
          <a:bodyPr/>
          <a:lstStyle/>
          <a:p>
            <a:r>
              <a:rPr lang="en-US"/>
              <a:t>Click to edit Master title style</a:t>
            </a:r>
          </a:p>
        </p:txBody>
      </p:sp>
    </p:spTree>
    <p:custDataLst>
      <p:tags r:id="rId1"/>
    </p:custDataLst>
    <p:extLst>
      <p:ext uri="{BB962C8B-B14F-4D97-AF65-F5344CB8AC3E}">
        <p14:creationId xmlns:p14="http://schemas.microsoft.com/office/powerpoint/2010/main" val="389993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890272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93C62-F2AF-B44D-9E97-325AE8FC2B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079718-D982-5841-B635-1585076105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4AC426A-ADAE-0347-A0EB-A1B443E310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custDataLst>
      <p:tags r:id="rId1"/>
    </p:custDataLst>
    <p:extLst>
      <p:ext uri="{BB962C8B-B14F-4D97-AF65-F5344CB8AC3E}">
        <p14:creationId xmlns:p14="http://schemas.microsoft.com/office/powerpoint/2010/main" val="419218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6893A0-265D-514B-A985-086DF5EF59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A46AE49-407D-0446-B75A-595A02EA12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F70C5DB-A39D-0846-A317-293A2832C4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B48539-6E9E-8A46-9300-BDF76E693F11}" type="datetimeFigureOut">
              <a:rPr lang="en-US" smtClean="0"/>
              <a:t>7/1/2023</a:t>
            </a:fld>
            <a:endParaRPr lang="en-US"/>
          </a:p>
        </p:txBody>
      </p:sp>
      <p:sp>
        <p:nvSpPr>
          <p:cNvPr id="5" name="Footer Placeholder 4">
            <a:extLst>
              <a:ext uri="{FF2B5EF4-FFF2-40B4-BE49-F238E27FC236}">
                <a16:creationId xmlns:a16="http://schemas.microsoft.com/office/drawing/2014/main" id="{21C83643-341C-2046-AA86-DD2D9F2234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A0B280-1E44-C34E-BC45-016F748959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1B2B4F-E6C1-4E44-B4AF-4275070F5341}" type="slidenum">
              <a:rPr lang="en-US" smtClean="0"/>
              <a:t>‹#›</a:t>
            </a:fld>
            <a:endParaRPr lang="en-US"/>
          </a:p>
        </p:txBody>
      </p:sp>
    </p:spTree>
    <p:custDataLst>
      <p:tags r:id="rId14"/>
    </p:custDataLst>
    <p:extLst>
      <p:ext uri="{BB962C8B-B14F-4D97-AF65-F5344CB8AC3E}">
        <p14:creationId xmlns:p14="http://schemas.microsoft.com/office/powerpoint/2010/main" val="30230085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ABB34-7879-EC4A-8E26-5BF641ED9073}"/>
              </a:ext>
            </a:extLst>
          </p:cNvPr>
          <p:cNvSpPr>
            <a:spLocks noGrp="1"/>
          </p:cNvSpPr>
          <p:nvPr>
            <p:ph type="ctrTitle"/>
          </p:nvPr>
        </p:nvSpPr>
        <p:spPr>
          <a:xfrm>
            <a:off x="1524000" y="3471863"/>
            <a:ext cx="10488930" cy="712787"/>
          </a:xfrm>
        </p:spPr>
        <p:txBody>
          <a:bodyPr>
            <a:noAutofit/>
          </a:bodyPr>
          <a:lstStyle/>
          <a:p>
            <a:r>
              <a:rPr lang="en-US" dirty="0"/>
              <a:t>Introduction to Presentation Applications</a:t>
            </a:r>
          </a:p>
        </p:txBody>
      </p:sp>
      <p:sp>
        <p:nvSpPr>
          <p:cNvPr id="4" name="Content Placeholder 3">
            <a:extLst>
              <a:ext uri="{FF2B5EF4-FFF2-40B4-BE49-F238E27FC236}">
                <a16:creationId xmlns:a16="http://schemas.microsoft.com/office/drawing/2014/main" id="{9B99F438-39BD-7228-EA38-15E28BFAD629}"/>
              </a:ext>
            </a:extLst>
          </p:cNvPr>
          <p:cNvSpPr>
            <a:spLocks noGrp="1"/>
          </p:cNvSpPr>
          <p:nvPr>
            <p:ph sz="quarter" idx="10"/>
          </p:nvPr>
        </p:nvSpPr>
        <p:spPr>
          <a:xfrm>
            <a:off x="1524000" y="4675188"/>
            <a:ext cx="1218282" cy="369332"/>
          </a:xfrm>
        </p:spPr>
        <p:txBody>
          <a:bodyPr/>
          <a:lstStyle/>
          <a:p>
            <a:r>
              <a:rPr lang="en-US" dirty="0"/>
              <a:t>Chapter 10</a:t>
            </a:r>
          </a:p>
        </p:txBody>
      </p:sp>
    </p:spTree>
    <p:custDataLst>
      <p:tags r:id="rId1"/>
    </p:custDataLst>
    <p:extLst>
      <p:ext uri="{BB962C8B-B14F-4D97-AF65-F5344CB8AC3E}">
        <p14:creationId xmlns:p14="http://schemas.microsoft.com/office/powerpoint/2010/main" val="3045561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B6277-9751-494D-86CC-C2B8D851D8E2}"/>
              </a:ext>
            </a:extLst>
          </p:cNvPr>
          <p:cNvSpPr>
            <a:spLocks noGrp="1"/>
          </p:cNvSpPr>
          <p:nvPr>
            <p:ph type="title"/>
          </p:nvPr>
        </p:nvSpPr>
        <p:spPr/>
        <p:txBody>
          <a:bodyPr/>
          <a:lstStyle/>
          <a:p>
            <a:r>
              <a:rPr lang="en-US" dirty="0"/>
              <a:t>Charts</a:t>
            </a:r>
          </a:p>
        </p:txBody>
      </p:sp>
      <p:sp>
        <p:nvSpPr>
          <p:cNvPr id="3" name="Content Placeholder 2">
            <a:extLst>
              <a:ext uri="{FF2B5EF4-FFF2-40B4-BE49-F238E27FC236}">
                <a16:creationId xmlns:a16="http://schemas.microsoft.com/office/drawing/2014/main" id="{9DBB8C5A-5634-FA41-8D11-F8304989983D}"/>
              </a:ext>
            </a:extLst>
          </p:cNvPr>
          <p:cNvSpPr>
            <a:spLocks noGrp="1"/>
          </p:cNvSpPr>
          <p:nvPr>
            <p:ph idx="1"/>
          </p:nvPr>
        </p:nvSpPr>
        <p:spPr>
          <a:xfrm>
            <a:off x="838200" y="1825625"/>
            <a:ext cx="5143500" cy="4351338"/>
          </a:xfrm>
        </p:spPr>
        <p:txBody>
          <a:bodyPr>
            <a:normAutofit/>
          </a:bodyPr>
          <a:lstStyle/>
          <a:p>
            <a:r>
              <a:rPr lang="en-US" dirty="0"/>
              <a:t>Presentation applications have basic charting capabilities to help you create quick charts. </a:t>
            </a:r>
          </a:p>
          <a:p>
            <a:r>
              <a:rPr lang="en-US" dirty="0"/>
              <a:t>In PowerPoint, go to the “Insert” tab and select the type of chart you want. </a:t>
            </a:r>
          </a:p>
          <a:p>
            <a:r>
              <a:rPr lang="en-US" dirty="0"/>
              <a:t>The chart and the data associated with the chart will get added to the slide. To replace the sample data with your own, paste your own data or change the sample data manually.</a:t>
            </a:r>
          </a:p>
        </p:txBody>
      </p:sp>
      <p:pic>
        <p:nvPicPr>
          <p:cNvPr id="5" name="Picture 4" descr="Adding a chart menu">
            <a:extLst>
              <a:ext uri="{FF2B5EF4-FFF2-40B4-BE49-F238E27FC236}">
                <a16:creationId xmlns:a16="http://schemas.microsoft.com/office/drawing/2014/main" id="{6BE06A36-CFCF-1543-BC4F-28B57D764F93}"/>
              </a:ext>
            </a:extLst>
          </p:cNvPr>
          <p:cNvPicPr>
            <a:picLocks noChangeAspect="1"/>
          </p:cNvPicPr>
          <p:nvPr/>
        </p:nvPicPr>
        <p:blipFill>
          <a:blip r:embed="rId3"/>
          <a:stretch>
            <a:fillRect/>
          </a:stretch>
        </p:blipFill>
        <p:spPr>
          <a:xfrm>
            <a:off x="6524491" y="2503170"/>
            <a:ext cx="5010436" cy="2726844"/>
          </a:xfrm>
          <a:prstGeom prst="rect">
            <a:avLst/>
          </a:prstGeom>
        </p:spPr>
      </p:pic>
    </p:spTree>
    <p:custDataLst>
      <p:tags r:id="rId1"/>
    </p:custDataLst>
    <p:extLst>
      <p:ext uri="{BB962C8B-B14F-4D97-AF65-F5344CB8AC3E}">
        <p14:creationId xmlns:p14="http://schemas.microsoft.com/office/powerpoint/2010/main" val="28639919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46F91-3407-646C-B68A-A11D8C8633F6}"/>
              </a:ext>
            </a:extLst>
          </p:cNvPr>
          <p:cNvSpPr>
            <a:spLocks noGrp="1"/>
          </p:cNvSpPr>
          <p:nvPr>
            <p:ph type="title"/>
          </p:nvPr>
        </p:nvSpPr>
        <p:spPr/>
        <p:txBody>
          <a:bodyPr/>
          <a:lstStyle/>
          <a:p>
            <a:r>
              <a:rPr lang="en-US" dirty="0"/>
              <a:t>Sharing Slides, Printing Slides, and Delivering the Presentation</a:t>
            </a:r>
          </a:p>
        </p:txBody>
      </p:sp>
      <p:sp>
        <p:nvSpPr>
          <p:cNvPr id="3" name="Text Placeholder 2">
            <a:extLst>
              <a:ext uri="{FF2B5EF4-FFF2-40B4-BE49-F238E27FC236}">
                <a16:creationId xmlns:a16="http://schemas.microsoft.com/office/drawing/2014/main" id="{6FF7B174-6381-2925-ACB3-AF312EFE649F}"/>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86549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66083-E70D-E84F-AFBB-977709B83D78}"/>
              </a:ext>
            </a:extLst>
          </p:cNvPr>
          <p:cNvSpPr>
            <a:spLocks noGrp="1"/>
          </p:cNvSpPr>
          <p:nvPr>
            <p:ph type="title"/>
          </p:nvPr>
        </p:nvSpPr>
        <p:spPr/>
        <p:txBody>
          <a:bodyPr/>
          <a:lstStyle/>
          <a:p>
            <a:r>
              <a:rPr lang="en-US" dirty="0"/>
              <a:t>Sharing Slides</a:t>
            </a:r>
          </a:p>
        </p:txBody>
      </p:sp>
      <p:sp>
        <p:nvSpPr>
          <p:cNvPr id="3" name="Content Placeholder 2">
            <a:extLst>
              <a:ext uri="{FF2B5EF4-FFF2-40B4-BE49-F238E27FC236}">
                <a16:creationId xmlns:a16="http://schemas.microsoft.com/office/drawing/2014/main" id="{8F56703D-9E77-8C44-839E-EB9320CDA76D}"/>
              </a:ext>
            </a:extLst>
          </p:cNvPr>
          <p:cNvSpPr>
            <a:spLocks noGrp="1"/>
          </p:cNvSpPr>
          <p:nvPr>
            <p:ph idx="1"/>
          </p:nvPr>
        </p:nvSpPr>
        <p:spPr>
          <a:xfrm>
            <a:off x="838200" y="1825625"/>
            <a:ext cx="10795000" cy="4351338"/>
          </a:xfrm>
        </p:spPr>
        <p:txBody>
          <a:bodyPr>
            <a:noAutofit/>
          </a:bodyPr>
          <a:lstStyle/>
          <a:p>
            <a:r>
              <a:rPr lang="en-US" dirty="0"/>
              <a:t>Sometimes you may need to share your slides with your colleagues to get their feedback before your slides are ready to be presented to customers or stakeholders.</a:t>
            </a:r>
          </a:p>
          <a:p>
            <a:r>
              <a:rPr lang="en-US" dirty="0"/>
              <a:t>If you want to share Google Slides, you can do that by clicking on the “Share” button in the top-right corner of your screen.</a:t>
            </a:r>
          </a:p>
          <a:p>
            <a:r>
              <a:rPr lang="en-US" dirty="0"/>
              <a:t>To share PowerPoint slides with others, you could send the slides as an email attachment.</a:t>
            </a:r>
          </a:p>
          <a:p>
            <a:r>
              <a:rPr lang="en-US" dirty="0"/>
              <a:t>You can also upload the file to a cloud storage service such as OneDrive, Google Drive, or Dropbox and share the link with your audience.</a:t>
            </a:r>
          </a:p>
          <a:p>
            <a:r>
              <a:rPr lang="en-US" dirty="0"/>
              <a:t>You can upload the file to an online presentation platform such as </a:t>
            </a:r>
            <a:r>
              <a:rPr lang="en-US" dirty="0" err="1"/>
              <a:t>Slideshare</a:t>
            </a:r>
            <a:r>
              <a:rPr lang="en-US" dirty="0"/>
              <a:t>, Prezi, or PowerPoint Online and share the link with others.</a:t>
            </a:r>
          </a:p>
        </p:txBody>
      </p:sp>
    </p:spTree>
    <p:custDataLst>
      <p:tags r:id="rId1"/>
    </p:custDataLst>
    <p:extLst>
      <p:ext uri="{BB962C8B-B14F-4D97-AF65-F5344CB8AC3E}">
        <p14:creationId xmlns:p14="http://schemas.microsoft.com/office/powerpoint/2010/main" val="263182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8578C-E413-4548-881D-A3EBE3B90FD8}"/>
              </a:ext>
            </a:extLst>
          </p:cNvPr>
          <p:cNvSpPr>
            <a:spLocks noGrp="1"/>
          </p:cNvSpPr>
          <p:nvPr>
            <p:ph type="title"/>
          </p:nvPr>
        </p:nvSpPr>
        <p:spPr/>
        <p:txBody>
          <a:bodyPr/>
          <a:lstStyle/>
          <a:p>
            <a:r>
              <a:rPr lang="en-US" dirty="0"/>
              <a:t>Printing Slides</a:t>
            </a:r>
          </a:p>
        </p:txBody>
      </p:sp>
      <p:sp>
        <p:nvSpPr>
          <p:cNvPr id="3" name="Content Placeholder 2">
            <a:extLst>
              <a:ext uri="{FF2B5EF4-FFF2-40B4-BE49-F238E27FC236}">
                <a16:creationId xmlns:a16="http://schemas.microsoft.com/office/drawing/2014/main" id="{37F0B06F-2B10-DF43-8749-D80EA4DEF893}"/>
              </a:ext>
            </a:extLst>
          </p:cNvPr>
          <p:cNvSpPr>
            <a:spLocks noGrp="1"/>
          </p:cNvSpPr>
          <p:nvPr>
            <p:ph idx="1"/>
          </p:nvPr>
        </p:nvSpPr>
        <p:spPr/>
        <p:txBody>
          <a:bodyPr>
            <a:normAutofit/>
          </a:bodyPr>
          <a:lstStyle/>
          <a:p>
            <a:r>
              <a:rPr lang="en-US" dirty="0"/>
              <a:t>Speakers like to distribute printed copies of their slides to everyone in the audience, to help them make notes while the presentation is going on or to refer to the slides at their leisure.</a:t>
            </a:r>
          </a:p>
          <a:p>
            <a:r>
              <a:rPr lang="en-US" dirty="0"/>
              <a:t>You can print slides as handouts for outlines. </a:t>
            </a:r>
          </a:p>
          <a:p>
            <a:r>
              <a:rPr lang="en-US" dirty="0"/>
              <a:t>Handouts let you print multiple slides per page, usually in a format that is easy for people to take notes.</a:t>
            </a:r>
          </a:p>
          <a:p>
            <a:r>
              <a:rPr lang="en-US" dirty="0"/>
              <a:t>Outlines are a way to print the text from your slides in a document format.</a:t>
            </a:r>
          </a:p>
          <a:p>
            <a:r>
              <a:rPr lang="en-US" dirty="0"/>
              <a:t>When you are ready to print or export a PowerPoint or Google Slides presentation, just to go the “File” menu and select “Print.”</a:t>
            </a:r>
          </a:p>
        </p:txBody>
      </p:sp>
    </p:spTree>
    <p:custDataLst>
      <p:tags r:id="rId1"/>
    </p:custDataLst>
    <p:extLst>
      <p:ext uri="{BB962C8B-B14F-4D97-AF65-F5344CB8AC3E}">
        <p14:creationId xmlns:p14="http://schemas.microsoft.com/office/powerpoint/2010/main" val="649189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04A03-7A4A-9842-8235-9995A9736B6A}"/>
              </a:ext>
            </a:extLst>
          </p:cNvPr>
          <p:cNvSpPr>
            <a:spLocks noGrp="1"/>
          </p:cNvSpPr>
          <p:nvPr>
            <p:ph type="title"/>
          </p:nvPr>
        </p:nvSpPr>
        <p:spPr/>
        <p:txBody>
          <a:bodyPr/>
          <a:lstStyle/>
          <a:p>
            <a:r>
              <a:rPr lang="en-US" dirty="0"/>
              <a:t>Delivering the Presentation</a:t>
            </a:r>
          </a:p>
        </p:txBody>
      </p:sp>
      <p:sp>
        <p:nvSpPr>
          <p:cNvPr id="3" name="Content Placeholder 2">
            <a:extLst>
              <a:ext uri="{FF2B5EF4-FFF2-40B4-BE49-F238E27FC236}">
                <a16:creationId xmlns:a16="http://schemas.microsoft.com/office/drawing/2014/main" id="{221CA58B-FD9D-5946-9609-07FF1D2128C7}"/>
              </a:ext>
            </a:extLst>
          </p:cNvPr>
          <p:cNvSpPr>
            <a:spLocks noGrp="1"/>
          </p:cNvSpPr>
          <p:nvPr>
            <p:ph idx="1"/>
          </p:nvPr>
        </p:nvSpPr>
        <p:spPr/>
        <p:txBody>
          <a:bodyPr>
            <a:noAutofit/>
          </a:bodyPr>
          <a:lstStyle/>
          <a:p>
            <a:r>
              <a:rPr lang="en-US" dirty="0"/>
              <a:t>If you plan to present your slides in front of your audience, one of the first things you may want is speaker notes for your slides.</a:t>
            </a:r>
          </a:p>
          <a:p>
            <a:r>
              <a:rPr lang="en-US" dirty="0"/>
              <a:t>Speaker notes are a list of important talking points for a slide.</a:t>
            </a:r>
          </a:p>
          <a:p>
            <a:r>
              <a:rPr lang="en-US" dirty="0"/>
              <a:t>You can add transitions between slides to make them more interesting for presentation. </a:t>
            </a:r>
          </a:p>
          <a:p>
            <a:r>
              <a:rPr lang="en-US" dirty="0"/>
              <a:t>A transition is a feature used in presentations to apply special visual or audio effects when advancing one slide to another. </a:t>
            </a:r>
          </a:p>
          <a:p>
            <a:r>
              <a:rPr lang="en-US" dirty="0"/>
              <a:t>Once you are ready to present, you will need to switch to the presentation mode. </a:t>
            </a:r>
          </a:p>
          <a:p>
            <a:r>
              <a:rPr lang="en-US" dirty="0"/>
              <a:t>The presentation mode removes all editing controls and uses the entire viewing area to display the contents of the displayed slides.</a:t>
            </a:r>
          </a:p>
        </p:txBody>
      </p:sp>
    </p:spTree>
    <p:custDataLst>
      <p:tags r:id="rId1"/>
    </p:custDataLst>
    <p:extLst>
      <p:ext uri="{BB962C8B-B14F-4D97-AF65-F5344CB8AC3E}">
        <p14:creationId xmlns:p14="http://schemas.microsoft.com/office/powerpoint/2010/main" val="2881519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99286-DF02-22F5-89B2-8B29400A21A2}"/>
              </a:ext>
            </a:extLst>
          </p:cNvPr>
          <p:cNvSpPr>
            <a:spLocks noGrp="1"/>
          </p:cNvSpPr>
          <p:nvPr>
            <p:ph type="title"/>
          </p:nvPr>
        </p:nvSpPr>
        <p:spPr/>
        <p:txBody>
          <a:bodyPr/>
          <a:lstStyle/>
          <a:p>
            <a:r>
              <a:rPr lang="en-US" dirty="0"/>
              <a:t>The end</a:t>
            </a:r>
          </a:p>
        </p:txBody>
      </p:sp>
    </p:spTree>
    <p:custDataLst>
      <p:tags r:id="rId1"/>
    </p:custDataLst>
    <p:extLst>
      <p:ext uri="{BB962C8B-B14F-4D97-AF65-F5344CB8AC3E}">
        <p14:creationId xmlns:p14="http://schemas.microsoft.com/office/powerpoint/2010/main" val="189890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14C1B-3F6F-104C-969A-FD8CDA946347}"/>
              </a:ext>
            </a:extLst>
          </p:cNvPr>
          <p:cNvSpPr>
            <a:spLocks noGrp="1"/>
          </p:cNvSpPr>
          <p:nvPr>
            <p:ph type="title"/>
          </p:nvPr>
        </p:nvSpPr>
        <p:spPr/>
        <p:txBody>
          <a:bodyPr/>
          <a:lstStyle/>
          <a:p>
            <a:r>
              <a:rPr lang="en-US" dirty="0"/>
              <a:t>Topics</a:t>
            </a:r>
          </a:p>
        </p:txBody>
      </p:sp>
      <p:sp>
        <p:nvSpPr>
          <p:cNvPr id="3" name="Content Placeholder 2">
            <a:extLst>
              <a:ext uri="{FF2B5EF4-FFF2-40B4-BE49-F238E27FC236}">
                <a16:creationId xmlns:a16="http://schemas.microsoft.com/office/drawing/2014/main" id="{5F983159-9E36-4744-A41C-E1EC1206FC3D}"/>
              </a:ext>
            </a:extLst>
          </p:cNvPr>
          <p:cNvSpPr>
            <a:spLocks noGrp="1"/>
          </p:cNvSpPr>
          <p:nvPr>
            <p:ph idx="1"/>
          </p:nvPr>
        </p:nvSpPr>
        <p:spPr/>
        <p:txBody>
          <a:bodyPr/>
          <a:lstStyle/>
          <a:p>
            <a:r>
              <a:rPr lang="en-US" dirty="0"/>
              <a:t>Slide Basics</a:t>
            </a:r>
          </a:p>
          <a:p>
            <a:r>
              <a:rPr lang="en-US" dirty="0"/>
              <a:t>Sharing and Printing Slides</a:t>
            </a:r>
          </a:p>
          <a:p>
            <a:r>
              <a:rPr lang="en-US" dirty="0"/>
              <a:t>Delivering the Presentation</a:t>
            </a:r>
          </a:p>
        </p:txBody>
      </p:sp>
    </p:spTree>
    <p:custDataLst>
      <p:tags r:id="rId1"/>
    </p:custDataLst>
    <p:extLst>
      <p:ext uri="{BB962C8B-B14F-4D97-AF65-F5344CB8AC3E}">
        <p14:creationId xmlns:p14="http://schemas.microsoft.com/office/powerpoint/2010/main" val="1140176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ED0B3-691C-2444-BDD1-91A9C6FBB6DD}"/>
              </a:ext>
            </a:extLst>
          </p:cNvPr>
          <p:cNvSpPr>
            <a:spLocks noGrp="1"/>
          </p:cNvSpPr>
          <p:nvPr>
            <p:ph type="title"/>
          </p:nvPr>
        </p:nvSpPr>
        <p:spPr/>
        <p:txBody>
          <a:bodyPr/>
          <a:lstStyle/>
          <a:p>
            <a:r>
              <a:rPr lang="en-US" dirty="0"/>
              <a:t>What is a Presentation Application?</a:t>
            </a:r>
          </a:p>
        </p:txBody>
      </p:sp>
      <p:sp>
        <p:nvSpPr>
          <p:cNvPr id="3" name="Content Placeholder 2">
            <a:extLst>
              <a:ext uri="{FF2B5EF4-FFF2-40B4-BE49-F238E27FC236}">
                <a16:creationId xmlns:a16="http://schemas.microsoft.com/office/drawing/2014/main" id="{304F3E0D-B638-C340-B1E1-53173227A8D0}"/>
              </a:ext>
            </a:extLst>
          </p:cNvPr>
          <p:cNvSpPr>
            <a:spLocks noGrp="1"/>
          </p:cNvSpPr>
          <p:nvPr>
            <p:ph idx="1"/>
          </p:nvPr>
        </p:nvSpPr>
        <p:spPr/>
        <p:txBody>
          <a:bodyPr/>
          <a:lstStyle/>
          <a:p>
            <a:pPr marL="0" indent="0">
              <a:buNone/>
            </a:pPr>
            <a:r>
              <a:rPr lang="en-US" b="1" i="1" dirty="0"/>
              <a:t>Presentation applications</a:t>
            </a:r>
            <a:r>
              <a:rPr lang="en-US" dirty="0"/>
              <a:t> are used to create electronic documents that support a talk given by a presenter to a large audience, by making it easy to display visual information.</a:t>
            </a:r>
          </a:p>
          <a:p>
            <a:pPr lvl="1"/>
            <a:r>
              <a:rPr lang="en-US" dirty="0"/>
              <a:t>A presentation is an electronic document that conveys information to an audience.</a:t>
            </a:r>
          </a:p>
          <a:p>
            <a:pPr lvl="1"/>
            <a:r>
              <a:rPr lang="en-US" dirty="0"/>
              <a:t>Presentations are usually made up of a series of slides or pages, each containing text, charts, images, and videos.</a:t>
            </a:r>
          </a:p>
          <a:p>
            <a:pPr lvl="1"/>
            <a:r>
              <a:rPr lang="en-US" dirty="0"/>
              <a:t>A presentation slide is a single page of a presentation.</a:t>
            </a:r>
          </a:p>
          <a:p>
            <a:endParaRPr lang="en-US" dirty="0"/>
          </a:p>
          <a:p>
            <a:endParaRPr lang="en-US" dirty="0"/>
          </a:p>
        </p:txBody>
      </p:sp>
    </p:spTree>
    <p:custDataLst>
      <p:tags r:id="rId1"/>
    </p:custDataLst>
    <p:extLst>
      <p:ext uri="{BB962C8B-B14F-4D97-AF65-F5344CB8AC3E}">
        <p14:creationId xmlns:p14="http://schemas.microsoft.com/office/powerpoint/2010/main" val="1735233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46F91-3407-646C-B68A-A11D8C8633F6}"/>
              </a:ext>
            </a:extLst>
          </p:cNvPr>
          <p:cNvSpPr>
            <a:spLocks noGrp="1"/>
          </p:cNvSpPr>
          <p:nvPr>
            <p:ph type="title"/>
          </p:nvPr>
        </p:nvSpPr>
        <p:spPr/>
        <p:txBody>
          <a:bodyPr/>
          <a:lstStyle/>
          <a:p>
            <a:r>
              <a:rPr lang="en-US" dirty="0"/>
              <a:t>Slide Basics</a:t>
            </a:r>
          </a:p>
        </p:txBody>
      </p:sp>
      <p:sp>
        <p:nvSpPr>
          <p:cNvPr id="3" name="Text Placeholder 2">
            <a:extLst>
              <a:ext uri="{FF2B5EF4-FFF2-40B4-BE49-F238E27FC236}">
                <a16:creationId xmlns:a16="http://schemas.microsoft.com/office/drawing/2014/main" id="{6FF7B174-6381-2925-ACB3-AF312EFE649F}"/>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2054949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5E5B6-6BA5-C744-B446-7ED6A670B0F1}"/>
              </a:ext>
            </a:extLst>
          </p:cNvPr>
          <p:cNvSpPr>
            <a:spLocks noGrp="1"/>
          </p:cNvSpPr>
          <p:nvPr>
            <p:ph type="title"/>
          </p:nvPr>
        </p:nvSpPr>
        <p:spPr/>
        <p:txBody>
          <a:bodyPr/>
          <a:lstStyle/>
          <a:p>
            <a:r>
              <a:rPr lang="en-US" dirty="0"/>
              <a:t>Adding, Deleting, and Reordering Slides</a:t>
            </a:r>
          </a:p>
        </p:txBody>
      </p:sp>
      <p:sp>
        <p:nvSpPr>
          <p:cNvPr id="3" name="Content Placeholder 2">
            <a:extLst>
              <a:ext uri="{FF2B5EF4-FFF2-40B4-BE49-F238E27FC236}">
                <a16:creationId xmlns:a16="http://schemas.microsoft.com/office/drawing/2014/main" id="{DAB61B7E-E42A-CD4B-A7F2-AC87B06AC5A4}"/>
              </a:ext>
            </a:extLst>
          </p:cNvPr>
          <p:cNvSpPr>
            <a:spLocks noGrp="1"/>
          </p:cNvSpPr>
          <p:nvPr>
            <p:ph idx="1"/>
          </p:nvPr>
        </p:nvSpPr>
        <p:spPr/>
        <p:txBody>
          <a:bodyPr>
            <a:noAutofit/>
          </a:bodyPr>
          <a:lstStyle/>
          <a:p>
            <a:r>
              <a:rPr lang="en-US" dirty="0"/>
              <a:t>To add new slides to your presentation in PowerPoint, go to the “Home” tab, click “New Slide,” and then pick any layout you want. </a:t>
            </a:r>
          </a:p>
          <a:p>
            <a:r>
              <a:rPr lang="en-US" dirty="0"/>
              <a:t>In Google Slides, go to the “Insert” menu and select “New slide.”</a:t>
            </a:r>
          </a:p>
          <a:p>
            <a:r>
              <a:rPr lang="en-US" dirty="0"/>
              <a:t>You will notice new slides inherit the same color scheme as the existing slides.</a:t>
            </a:r>
          </a:p>
          <a:p>
            <a:r>
              <a:rPr lang="en-US" dirty="0"/>
              <a:t>To delete any slide in PowerPoint or Google Slides, select the slide, then right click on your mouse to bring the context menu, and then select “Delete Slide.”</a:t>
            </a:r>
          </a:p>
          <a:p>
            <a:r>
              <a:rPr lang="en-US" dirty="0"/>
              <a:t>Once you have finished creating your slides, you may want to rearrange the slides based on inputs from colleagues and friends.</a:t>
            </a:r>
          </a:p>
          <a:p>
            <a:r>
              <a:rPr lang="en-US" dirty="0"/>
              <a:t>To move slides around, just click the thumb nail of the slide you want to move, then drag it to the new location.</a:t>
            </a:r>
          </a:p>
        </p:txBody>
      </p:sp>
    </p:spTree>
    <p:custDataLst>
      <p:tags r:id="rId1"/>
    </p:custDataLst>
    <p:extLst>
      <p:ext uri="{BB962C8B-B14F-4D97-AF65-F5344CB8AC3E}">
        <p14:creationId xmlns:p14="http://schemas.microsoft.com/office/powerpoint/2010/main" val="917046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95503-A5D2-5246-AFE7-65F668AF51A4}"/>
              </a:ext>
            </a:extLst>
          </p:cNvPr>
          <p:cNvSpPr>
            <a:spLocks noGrp="1"/>
          </p:cNvSpPr>
          <p:nvPr>
            <p:ph type="title"/>
          </p:nvPr>
        </p:nvSpPr>
        <p:spPr/>
        <p:txBody>
          <a:bodyPr/>
          <a:lstStyle/>
          <a:p>
            <a:r>
              <a:rPr lang="en-US" dirty="0"/>
              <a:t>Formatting Slides</a:t>
            </a:r>
          </a:p>
        </p:txBody>
      </p:sp>
      <p:sp>
        <p:nvSpPr>
          <p:cNvPr id="3" name="Content Placeholder 2">
            <a:extLst>
              <a:ext uri="{FF2B5EF4-FFF2-40B4-BE49-F238E27FC236}">
                <a16:creationId xmlns:a16="http://schemas.microsoft.com/office/drawing/2014/main" id="{9AF80164-F16D-4446-8196-76B07EECB747}"/>
              </a:ext>
            </a:extLst>
          </p:cNvPr>
          <p:cNvSpPr>
            <a:spLocks noGrp="1"/>
          </p:cNvSpPr>
          <p:nvPr>
            <p:ph idx="1"/>
          </p:nvPr>
        </p:nvSpPr>
        <p:spPr>
          <a:xfrm>
            <a:off x="838200" y="1825625"/>
            <a:ext cx="6053418" cy="4351338"/>
          </a:xfrm>
        </p:spPr>
        <p:txBody>
          <a:bodyPr>
            <a:normAutofit lnSpcReduction="10000"/>
          </a:bodyPr>
          <a:lstStyle/>
          <a:p>
            <a:r>
              <a:rPr lang="en-US" dirty="0"/>
              <a:t>You can customize how your presentation looks by changing the theme, layout, and background of your slides.</a:t>
            </a:r>
          </a:p>
          <a:p>
            <a:r>
              <a:rPr lang="en-US" dirty="0"/>
              <a:t>Themes offer a predefined set of colors, fonts, and visual effects for the presentation. Themes give your presentation a unified, professional look.</a:t>
            </a:r>
          </a:p>
          <a:p>
            <a:r>
              <a:rPr lang="en-US" dirty="0"/>
              <a:t>Typically, there is a single theme for the entire presentation, but the layout changes from slide to slide based on the type of information you want to present.</a:t>
            </a:r>
          </a:p>
        </p:txBody>
      </p:sp>
      <p:pic>
        <p:nvPicPr>
          <p:cNvPr id="7" name="Picture 6" descr="Example of a title slide">
            <a:extLst>
              <a:ext uri="{FF2B5EF4-FFF2-40B4-BE49-F238E27FC236}">
                <a16:creationId xmlns:a16="http://schemas.microsoft.com/office/drawing/2014/main" id="{A5D06FB6-2BE2-F447-BF76-81EA931A1325}"/>
              </a:ext>
            </a:extLst>
          </p:cNvPr>
          <p:cNvPicPr>
            <a:picLocks noChangeAspect="1"/>
          </p:cNvPicPr>
          <p:nvPr/>
        </p:nvPicPr>
        <p:blipFill>
          <a:blip r:embed="rId3"/>
          <a:stretch>
            <a:fillRect/>
          </a:stretch>
        </p:blipFill>
        <p:spPr>
          <a:xfrm>
            <a:off x="6891618" y="1375035"/>
            <a:ext cx="4203641" cy="2367229"/>
          </a:xfrm>
          <a:prstGeom prst="rect">
            <a:avLst/>
          </a:prstGeom>
        </p:spPr>
      </p:pic>
      <p:pic>
        <p:nvPicPr>
          <p:cNvPr id="9" name="Picture 8" descr="Example of a slide">
            <a:extLst>
              <a:ext uri="{FF2B5EF4-FFF2-40B4-BE49-F238E27FC236}">
                <a16:creationId xmlns:a16="http://schemas.microsoft.com/office/drawing/2014/main" id="{5D8AA316-1474-2A41-AECF-5C0ABB4328CE}"/>
              </a:ext>
            </a:extLst>
          </p:cNvPr>
          <p:cNvPicPr>
            <a:picLocks noChangeAspect="1"/>
          </p:cNvPicPr>
          <p:nvPr/>
        </p:nvPicPr>
        <p:blipFill>
          <a:blip r:embed="rId4"/>
          <a:stretch>
            <a:fillRect/>
          </a:stretch>
        </p:blipFill>
        <p:spPr>
          <a:xfrm>
            <a:off x="6891617" y="3820457"/>
            <a:ext cx="4203643" cy="2356506"/>
          </a:xfrm>
          <a:prstGeom prst="rect">
            <a:avLst/>
          </a:prstGeom>
        </p:spPr>
      </p:pic>
    </p:spTree>
    <p:custDataLst>
      <p:tags r:id="rId1"/>
    </p:custDataLst>
    <p:extLst>
      <p:ext uri="{BB962C8B-B14F-4D97-AF65-F5344CB8AC3E}">
        <p14:creationId xmlns:p14="http://schemas.microsoft.com/office/powerpoint/2010/main" val="2966350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5B372-B9ED-3F4B-9C6C-CB523AC566BB}"/>
              </a:ext>
            </a:extLst>
          </p:cNvPr>
          <p:cNvSpPr>
            <a:spLocks noGrp="1"/>
          </p:cNvSpPr>
          <p:nvPr>
            <p:ph type="title"/>
          </p:nvPr>
        </p:nvSpPr>
        <p:spPr/>
        <p:txBody>
          <a:bodyPr/>
          <a:lstStyle/>
          <a:p>
            <a:r>
              <a:rPr lang="en-US" dirty="0"/>
              <a:t>Adding Content</a:t>
            </a:r>
          </a:p>
        </p:txBody>
      </p:sp>
      <p:sp>
        <p:nvSpPr>
          <p:cNvPr id="3" name="Content Placeholder 2">
            <a:extLst>
              <a:ext uri="{FF2B5EF4-FFF2-40B4-BE49-F238E27FC236}">
                <a16:creationId xmlns:a16="http://schemas.microsoft.com/office/drawing/2014/main" id="{5C7F82B2-6C07-594F-B396-4C5085B77718}"/>
              </a:ext>
            </a:extLst>
          </p:cNvPr>
          <p:cNvSpPr>
            <a:spLocks noGrp="1"/>
          </p:cNvSpPr>
          <p:nvPr>
            <p:ph idx="1"/>
          </p:nvPr>
        </p:nvSpPr>
        <p:spPr>
          <a:xfrm>
            <a:off x="838200" y="1825625"/>
            <a:ext cx="5435600" cy="4351338"/>
          </a:xfrm>
        </p:spPr>
        <p:txBody>
          <a:bodyPr>
            <a:normAutofit/>
          </a:bodyPr>
          <a:lstStyle/>
          <a:p>
            <a:r>
              <a:rPr lang="en-US" dirty="0"/>
              <a:t>Once you insert a slide, you can add content to the slide by listing your ideas and inserting charts and videos to illustrate your point.</a:t>
            </a:r>
          </a:p>
          <a:p>
            <a:r>
              <a:rPr lang="en-US" dirty="0"/>
              <a:t>Most slide layouts have text boxes where you can enter text. How many textboxes are there depends on the layout of the slide. For instance, this slide has a layout that supports 7 different textboxes. </a:t>
            </a:r>
          </a:p>
          <a:p>
            <a:endParaRPr lang="en-US" dirty="0"/>
          </a:p>
        </p:txBody>
      </p:sp>
      <p:pic>
        <p:nvPicPr>
          <p:cNvPr id="5" name="Picture 4" descr="Example of a slide ">
            <a:extLst>
              <a:ext uri="{FF2B5EF4-FFF2-40B4-BE49-F238E27FC236}">
                <a16:creationId xmlns:a16="http://schemas.microsoft.com/office/drawing/2014/main" id="{5A583157-D8BE-544B-9412-37B65CA13CCC}"/>
              </a:ext>
            </a:extLst>
          </p:cNvPr>
          <p:cNvPicPr>
            <a:picLocks noChangeAspect="1"/>
          </p:cNvPicPr>
          <p:nvPr/>
        </p:nvPicPr>
        <p:blipFill>
          <a:blip r:embed="rId3"/>
          <a:stretch>
            <a:fillRect/>
          </a:stretch>
        </p:blipFill>
        <p:spPr>
          <a:xfrm>
            <a:off x="6273800" y="1955220"/>
            <a:ext cx="5263977" cy="2947559"/>
          </a:xfrm>
          <a:prstGeom prst="rect">
            <a:avLst/>
          </a:prstGeom>
        </p:spPr>
      </p:pic>
    </p:spTree>
    <p:custDataLst>
      <p:tags r:id="rId1"/>
    </p:custDataLst>
    <p:extLst>
      <p:ext uri="{BB962C8B-B14F-4D97-AF65-F5344CB8AC3E}">
        <p14:creationId xmlns:p14="http://schemas.microsoft.com/office/powerpoint/2010/main" val="33021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CA538-69CE-1D40-924D-E1331A101C87}"/>
              </a:ext>
            </a:extLst>
          </p:cNvPr>
          <p:cNvSpPr>
            <a:spLocks noGrp="1"/>
          </p:cNvSpPr>
          <p:nvPr>
            <p:ph type="title"/>
          </p:nvPr>
        </p:nvSpPr>
        <p:spPr/>
        <p:txBody>
          <a:bodyPr/>
          <a:lstStyle/>
          <a:p>
            <a:r>
              <a:rPr lang="en-US" dirty="0"/>
              <a:t>Inserting Content Types</a:t>
            </a:r>
          </a:p>
        </p:txBody>
      </p:sp>
      <p:sp>
        <p:nvSpPr>
          <p:cNvPr id="3" name="Content Placeholder 2">
            <a:extLst>
              <a:ext uri="{FF2B5EF4-FFF2-40B4-BE49-F238E27FC236}">
                <a16:creationId xmlns:a16="http://schemas.microsoft.com/office/drawing/2014/main" id="{B36D6F19-FB34-1A47-864A-43439361217F}"/>
              </a:ext>
            </a:extLst>
          </p:cNvPr>
          <p:cNvSpPr>
            <a:spLocks noGrp="1"/>
          </p:cNvSpPr>
          <p:nvPr>
            <p:ph idx="1"/>
          </p:nvPr>
        </p:nvSpPr>
        <p:spPr/>
        <p:txBody>
          <a:bodyPr/>
          <a:lstStyle/>
          <a:p>
            <a:r>
              <a:rPr lang="en-US" dirty="0"/>
              <a:t>Both Google Slides and PowerPoint allow you to insert shapes, images, tables, charts, headers, footers, and other types of content.</a:t>
            </a:r>
          </a:p>
          <a:p>
            <a:r>
              <a:rPr lang="en-US" dirty="0"/>
              <a:t>From the “Insert” tab in PowerPoint, you can add slides, tables, pictures, screenshots, shapes, SmartArt, charts, comments, text boxes, headers, footers, WordArt, date &amp; time, slide numbers, objects, equations, videos, and audio. That’s a lot!</a:t>
            </a:r>
          </a:p>
        </p:txBody>
      </p:sp>
      <p:pic>
        <p:nvPicPr>
          <p:cNvPr id="7" name="Picture 6" descr="Example of PowerPoint ribbon menu for Insert">
            <a:extLst>
              <a:ext uri="{FF2B5EF4-FFF2-40B4-BE49-F238E27FC236}">
                <a16:creationId xmlns:a16="http://schemas.microsoft.com/office/drawing/2014/main" id="{38810DB7-3D42-FF43-9906-297003A2EFA8}"/>
              </a:ext>
            </a:extLst>
          </p:cNvPr>
          <p:cNvPicPr>
            <a:picLocks noChangeAspect="1"/>
          </p:cNvPicPr>
          <p:nvPr/>
        </p:nvPicPr>
        <p:blipFill>
          <a:blip r:embed="rId3"/>
          <a:stretch>
            <a:fillRect/>
          </a:stretch>
        </p:blipFill>
        <p:spPr>
          <a:xfrm>
            <a:off x="1016687" y="4806350"/>
            <a:ext cx="10158625" cy="1014200"/>
          </a:xfrm>
          <a:prstGeom prst="rect">
            <a:avLst/>
          </a:prstGeom>
        </p:spPr>
      </p:pic>
    </p:spTree>
    <p:custDataLst>
      <p:tags r:id="rId1"/>
    </p:custDataLst>
    <p:extLst>
      <p:ext uri="{BB962C8B-B14F-4D97-AF65-F5344CB8AC3E}">
        <p14:creationId xmlns:p14="http://schemas.microsoft.com/office/powerpoint/2010/main" val="3174688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CB068-7F78-DF4A-8D8B-6842CBB59EEE}"/>
              </a:ext>
            </a:extLst>
          </p:cNvPr>
          <p:cNvSpPr>
            <a:spLocks noGrp="1"/>
          </p:cNvSpPr>
          <p:nvPr>
            <p:ph type="title"/>
          </p:nvPr>
        </p:nvSpPr>
        <p:spPr/>
        <p:txBody>
          <a:bodyPr/>
          <a:lstStyle/>
          <a:p>
            <a:r>
              <a:rPr lang="en-US" dirty="0"/>
              <a:t>Tables</a:t>
            </a:r>
          </a:p>
        </p:txBody>
      </p:sp>
      <p:sp>
        <p:nvSpPr>
          <p:cNvPr id="3" name="Content Placeholder 2">
            <a:extLst>
              <a:ext uri="{FF2B5EF4-FFF2-40B4-BE49-F238E27FC236}">
                <a16:creationId xmlns:a16="http://schemas.microsoft.com/office/drawing/2014/main" id="{50CAAB81-130A-254D-B138-254BFED8AB8F}"/>
              </a:ext>
            </a:extLst>
          </p:cNvPr>
          <p:cNvSpPr>
            <a:spLocks noGrp="1"/>
          </p:cNvSpPr>
          <p:nvPr>
            <p:ph idx="1"/>
          </p:nvPr>
        </p:nvSpPr>
        <p:spPr>
          <a:xfrm>
            <a:off x="838200" y="1825625"/>
            <a:ext cx="7518400" cy="4351338"/>
          </a:xfrm>
        </p:spPr>
        <p:txBody>
          <a:bodyPr>
            <a:normAutofit/>
          </a:bodyPr>
          <a:lstStyle/>
          <a:p>
            <a:r>
              <a:rPr lang="en-US" dirty="0"/>
              <a:t>From the “Insert” tab in PowerPoint, you can add a Table.</a:t>
            </a:r>
          </a:p>
          <a:p>
            <a:r>
              <a:rPr lang="en-US" dirty="0"/>
              <a:t>Choose the dimensions of your table. For example, to the right we are choosing a table which is 3 columns and 2 rows.</a:t>
            </a:r>
          </a:p>
          <a:p>
            <a:r>
              <a:rPr lang="en-US" dirty="0"/>
              <a:t>Once you have the table created, you can change the design of the table by using the “Table Design” tab. </a:t>
            </a:r>
          </a:p>
        </p:txBody>
      </p:sp>
      <p:pic>
        <p:nvPicPr>
          <p:cNvPr id="5" name="Picture 4" descr="Table set up">
            <a:extLst>
              <a:ext uri="{FF2B5EF4-FFF2-40B4-BE49-F238E27FC236}">
                <a16:creationId xmlns:a16="http://schemas.microsoft.com/office/drawing/2014/main" id="{9A0FDBE0-E377-A34D-B59D-0701FFE18BA6}"/>
              </a:ext>
            </a:extLst>
          </p:cNvPr>
          <p:cNvPicPr>
            <a:picLocks noChangeAspect="1"/>
          </p:cNvPicPr>
          <p:nvPr/>
        </p:nvPicPr>
        <p:blipFill>
          <a:blip r:embed="rId3"/>
          <a:stretch>
            <a:fillRect/>
          </a:stretch>
        </p:blipFill>
        <p:spPr>
          <a:xfrm>
            <a:off x="8486346" y="2211388"/>
            <a:ext cx="2988753" cy="3579812"/>
          </a:xfrm>
          <a:prstGeom prst="rect">
            <a:avLst/>
          </a:prstGeom>
        </p:spPr>
      </p:pic>
      <p:pic>
        <p:nvPicPr>
          <p:cNvPr id="7" name="Picture 6" descr="Table design">
            <a:extLst>
              <a:ext uri="{FF2B5EF4-FFF2-40B4-BE49-F238E27FC236}">
                <a16:creationId xmlns:a16="http://schemas.microsoft.com/office/drawing/2014/main" id="{A4DAD627-BE4A-294A-A78C-DAAE70533662}"/>
              </a:ext>
            </a:extLst>
          </p:cNvPr>
          <p:cNvPicPr>
            <a:picLocks noChangeAspect="1"/>
          </p:cNvPicPr>
          <p:nvPr/>
        </p:nvPicPr>
        <p:blipFill>
          <a:blip r:embed="rId4"/>
          <a:stretch>
            <a:fillRect/>
          </a:stretch>
        </p:blipFill>
        <p:spPr>
          <a:xfrm>
            <a:off x="1066800" y="4621684"/>
            <a:ext cx="6804454" cy="1169516"/>
          </a:xfrm>
          <a:prstGeom prst="rect">
            <a:avLst/>
          </a:prstGeom>
        </p:spPr>
      </p:pic>
    </p:spTree>
    <p:custDataLst>
      <p:tags r:id="rId1"/>
    </p:custDataLst>
    <p:extLst>
      <p:ext uri="{BB962C8B-B14F-4D97-AF65-F5344CB8AC3E}">
        <p14:creationId xmlns:p14="http://schemas.microsoft.com/office/powerpoint/2010/main" val="5212311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5"/>
  <p:tag name="ARTICULATE_PROJECT_OPEN" val="0"/>
  <p:tag name="ARTICULATE_DESIGN_ID_USF-DIT-BOOK" val="gk3313Lj"/>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USF-dit-book">
  <a:themeElements>
    <a:clrScheme name="DIT">
      <a:dk1>
        <a:sysClr val="windowText" lastClr="000000"/>
      </a:dk1>
      <a:lt1>
        <a:sysClr val="window" lastClr="FFFFFF"/>
      </a:lt1>
      <a:dk2>
        <a:srgbClr val="62656C"/>
      </a:dk2>
      <a:lt2>
        <a:srgbClr val="E7E6E6"/>
      </a:lt2>
      <a:accent1>
        <a:srgbClr val="009795"/>
      </a:accent1>
      <a:accent2>
        <a:srgbClr val="00C3C9"/>
      </a:accent2>
      <a:accent3>
        <a:srgbClr val="96D333"/>
      </a:accent3>
      <a:accent4>
        <a:srgbClr val="FFBB00"/>
      </a:accent4>
      <a:accent5>
        <a:srgbClr val="FF5C00"/>
      </a:accent5>
      <a:accent6>
        <a:srgbClr val="FFFFFF"/>
      </a:accent6>
      <a:hlink>
        <a:srgbClr val="000000"/>
      </a:hlink>
      <a:folHlink>
        <a:srgbClr val="7F7F7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SF-dit-book" id="{48D2772B-75FE-40A9-B361-BCF5FD9950EE}" vid="{F79AA5FE-88D2-4F37-ADAE-36F22AB5D2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TotalTime>
  <Words>1036</Words>
  <Application>Microsoft Office PowerPoint</Application>
  <PresentationFormat>Widescreen</PresentationFormat>
  <Paragraphs>63</Paragraphs>
  <Slides>15</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USF-dit-book</vt:lpstr>
      <vt:lpstr>Introduction to Presentation Applications</vt:lpstr>
      <vt:lpstr>Topics</vt:lpstr>
      <vt:lpstr>What is a Presentation Application?</vt:lpstr>
      <vt:lpstr>Slide Basics</vt:lpstr>
      <vt:lpstr>Adding, Deleting, and Reordering Slides</vt:lpstr>
      <vt:lpstr>Formatting Slides</vt:lpstr>
      <vt:lpstr>Adding Content</vt:lpstr>
      <vt:lpstr>Inserting Content Types</vt:lpstr>
      <vt:lpstr>Tables</vt:lpstr>
      <vt:lpstr>Charts</vt:lpstr>
      <vt:lpstr>Sharing Slides, Printing Slides, and Delivering the Presentation</vt:lpstr>
      <vt:lpstr>Sharing Slides</vt:lpstr>
      <vt:lpstr>Printing Slides</vt:lpstr>
      <vt:lpstr>Delivering the Presentation</vt:lpstr>
      <vt:lpstr>The 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DIT Chapter 10 Introduction to Presentation Applications presentation</dc:title>
  <dc:creator>Clinton Daniel</dc:creator>
  <cp:keywords>DIT</cp:keywords>
  <cp:lastModifiedBy>Gloria Schramm</cp:lastModifiedBy>
  <cp:revision>23</cp:revision>
  <dcterms:created xsi:type="dcterms:W3CDTF">2023-05-25T12:40:05Z</dcterms:created>
  <dcterms:modified xsi:type="dcterms:W3CDTF">2023-07-01T18:50:47Z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12FCD8C8-39DD-49F1-AF70-2E7CB895601C</vt:lpwstr>
  </property>
  <property fmtid="{D5CDD505-2E9C-101B-9397-08002B2CF9AE}" pid="3" name="ArticulatePath">
    <vt:lpwstr>DIT_chap10_Introduction-to-Presentation-Applications</vt:lpwstr>
  </property>
</Properties>
</file>