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84" r:id="rId3"/>
    <p:sldId id="283" r:id="rId4"/>
    <p:sldId id="286" r:id="rId5"/>
    <p:sldId id="287" r:id="rId6"/>
    <p:sldId id="288" r:id="rId7"/>
    <p:sldId id="289" r:id="rId8"/>
    <p:sldId id="278" r:id="rId9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7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82324" autoAdjust="0"/>
  </p:normalViewPr>
  <p:slideViewPr>
    <p:cSldViewPr snapToGrid="0">
      <p:cViewPr varScale="1">
        <p:scale>
          <a:sx n="60" d="100"/>
          <a:sy n="60" d="100"/>
        </p:scale>
        <p:origin x="108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76967-00CA-499F-BC70-A5536741DEF1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E4FBF-DCD3-437F-893E-8D9F3FB6F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02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E4FBF-DCD3-437F-893E-8D9F3FB6F6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28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C04A6-3BE0-32CC-FCA9-A51A475D1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5658" y="1122363"/>
            <a:ext cx="7232342" cy="2387600"/>
          </a:xfrm>
        </p:spPr>
        <p:txBody>
          <a:bodyPr lIns="0" anchor="b">
            <a:no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297B7B-92F3-F7D7-080E-58D8B88729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35658" y="3602038"/>
            <a:ext cx="7232342" cy="1655762"/>
          </a:xfrm>
        </p:spPr>
        <p:txBody>
          <a:bodyPr lIns="0">
            <a:noAutofit/>
          </a:bodyPr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3529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D938D-213E-E3DC-D4A4-75C1971BC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C21A9C-8633-FCBF-0EDB-8005BC808F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625EA-1403-5036-0DE3-ED44C4C89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FF8CD-786A-C407-B5ED-7FDDD8B2E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EE254-1F0E-AFC6-0F5F-6BD615F48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798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8CC77E-2D46-5690-59A6-56274A92A5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9F5393-1961-B18C-6E46-5DF882DAF4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FA7489-AB18-0F79-A731-17214E7E1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7B08B-70DE-B652-4CDA-2E9539A6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47EFA-85FD-B3A1-A6CF-8145B1B5A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94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50B71829-A049-985E-E207-19FDBFA4DC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09"/>
          <a:stretch/>
        </p:blipFill>
        <p:spPr>
          <a:xfrm>
            <a:off x="-2" y="2879612"/>
            <a:ext cx="12192002" cy="145138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D5CEAAC-55DC-5E05-D227-B4BC5DB7738F}"/>
              </a:ext>
            </a:extLst>
          </p:cNvPr>
          <p:cNvSpPr/>
          <p:nvPr/>
        </p:nvSpPr>
        <p:spPr>
          <a:xfrm>
            <a:off x="9369324" y="2722466"/>
            <a:ext cx="1901848" cy="19018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en-US"/>
            </a:defPPr>
            <a:lvl1pPr marL="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5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39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2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1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9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8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846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88465C55-48F0-CA2F-339F-7417117556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75046" y="3005430"/>
            <a:ext cx="7311502" cy="1325563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The end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E4DB6147-1E77-7540-70A3-612EA865CCE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740614" y="2964518"/>
            <a:ext cx="1159267" cy="135349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29923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4B966-5BC3-D150-EF54-BCFDA967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05648-4F89-D062-9C51-D9B1EDB9D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741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7541D-F856-E04C-E0AD-D58BD13A9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021DC-BF31-F28B-3014-E529AA029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677CF-66CE-F5D8-5917-5D45727C2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3E539-C195-8D41-7E93-B377E2E0D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E68F7-7EC1-E0AD-5964-A0501F95D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79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85BF2-D313-7E25-65C7-E6AE51995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80385-C03F-9938-FCAA-DC9D5C613F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9684AB-BDE9-D661-98E1-B2F0A79748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8FF79A-9893-F1A7-14D1-29CC8F775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56386-DB49-37FC-D414-DA571C91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8007C1-6F8E-CD1D-54C4-8CBEF1B4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66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583DF-4AC8-B871-2E70-E717173A6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EBDE73-9197-F7DC-9424-3027BC3D1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32977F-F97C-1EC0-2CEB-DCA2784A6E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E9514E-1906-163B-600C-DF6A13EB67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39007A-1ACC-E1D8-13E4-2CCF44032C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8A8AF-273C-D50C-B3CC-D54683DCE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2D3F9D-EBE4-5D7B-186D-2F17D97DC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82BEF9-4F13-BD59-2FB9-9E66F7811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88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CFA20-ABB9-01BE-F62F-D1DAFBAF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05BA0F-8B6F-BD14-C9CB-A6BF30BA3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B597C0-D9C7-807A-05A3-1FBDFB1AD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762EF1-88F9-B32F-8536-71D7E557F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657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781C05-AEFA-ED14-E7A4-8EB62EA4D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8FB16E-43A8-5FCC-8F30-5F82AF33B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BFAF5-4017-E1F6-01C0-1766010C0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12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AF3F8-60A3-FAFA-4959-76E2FC181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F7278-3B7A-C4E7-094D-29FC65D5C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BC4A61-B404-B0FE-1024-836C73A03F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7E8715-645C-3EE7-8A07-5304010CB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8C84CF-79FD-C22E-14FA-4A9527940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21C7E1-7738-7BA2-CA23-C8E7B9816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92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5E422-EF35-E1F1-B6E1-DBE0BF074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5A9F2C-5D83-5CE5-25D9-C10E96A5D0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DBAB39-57E0-76D1-D02F-0D9093B73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E1C69-08BC-A584-4B67-627F18CB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71B0DC-743B-F636-85CF-131C61EDE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7007E-9F8F-1351-C8A1-DDB945E9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2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E5B741-AE9E-F570-D55F-937746BA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1D9A3B-9322-042B-4BBF-4D7CAC0F13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F3D8A-5963-7EBE-3A4A-AA58894F2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D0FC4-62F5-B900-F8D3-ECEAE73775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1A8FA5-C3F4-FE5A-666C-6B76A9FBB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custDataLst>
      <p:tags r:id="rId14"/>
    </p:custDataLst>
    <p:extLst>
      <p:ext uri="{BB962C8B-B14F-4D97-AF65-F5344CB8AC3E}">
        <p14:creationId xmlns:p14="http://schemas.microsoft.com/office/powerpoint/2010/main" val="24766779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3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AB0694B7-866C-E287-71CC-31DBEE85E1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2626967"/>
            <a:ext cx="1159267" cy="1353497"/>
          </a:xfrm>
          <a:prstGeom prst="rect">
            <a:avLst/>
          </a:prstGeom>
        </p:spPr>
      </p:pic>
      <p:sp>
        <p:nvSpPr>
          <p:cNvPr id="8" name="Title 5">
            <a:extLst>
              <a:ext uri="{FF2B5EF4-FFF2-40B4-BE49-F238E27FC236}">
                <a16:creationId xmlns:a16="http://schemas.microsoft.com/office/drawing/2014/main" id="{9275A91F-7C50-08EE-11E8-9D4910E4FC1B}"/>
              </a:ext>
            </a:extLst>
          </p:cNvPr>
          <p:cNvSpPr txBox="1">
            <a:spLocks/>
          </p:cNvSpPr>
          <p:nvPr/>
        </p:nvSpPr>
        <p:spPr>
          <a:xfrm>
            <a:off x="3352800" y="2109915"/>
            <a:ext cx="7315200" cy="2387600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Module 14 </a:t>
            </a:r>
            <a:br>
              <a:rPr lang="en-US" sz="4000" dirty="0"/>
            </a:br>
            <a:r>
              <a:rPr lang="en-US" sz="4000" dirty="0"/>
              <a:t>Getting Started in </a:t>
            </a:r>
            <a:br>
              <a:rPr lang="en-US" sz="4000" dirty="0"/>
            </a:br>
            <a:r>
              <a:rPr lang="en-US" sz="4000" dirty="0"/>
              <a:t>Microsoft Access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577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Microsoft Access?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852038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Microsoft Access is </a:t>
            </a:r>
            <a:r>
              <a:rPr lang="en-US" b="1" dirty="0"/>
              <a:t>database management software</a:t>
            </a:r>
            <a:r>
              <a:rPr lang="en-US" dirty="0"/>
              <a:t> u</a:t>
            </a:r>
            <a:r>
              <a:rPr lang="en-US" sz="2800" dirty="0"/>
              <a:t>sed to design databases and tables. </a:t>
            </a:r>
          </a:p>
          <a:p>
            <a:pPr marL="0" indent="0" algn="l">
              <a:buNone/>
            </a:pPr>
            <a:r>
              <a:rPr lang="en-US" sz="2800" dirty="0"/>
              <a:t>Access facilitates entering, finding, and updating data.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518" y="1947672"/>
            <a:ext cx="7224395" cy="32581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3110" y="3923982"/>
            <a:ext cx="4927600" cy="12668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30837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Navigating Access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Navigation Pane is used to select objects.</a:t>
            </a:r>
          </a:p>
          <a:p>
            <a:r>
              <a:rPr lang="en-US" sz="2800" dirty="0"/>
              <a:t>Tables automatically open into Datasheet View, which looks like a spreadsheet.</a:t>
            </a:r>
          </a:p>
          <a:p>
            <a:r>
              <a:rPr lang="en-US" altLang="en-US" sz="2800" dirty="0"/>
              <a:t>Design</a:t>
            </a:r>
            <a:r>
              <a:rPr lang="en-US" sz="2800" dirty="0"/>
              <a:t> View is used to browse, find, or enter data.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9471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Saving the Database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85203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ym typeface="+mn-ea"/>
              </a:rPr>
              <a:t>Once a saved file has been created, Access automatically saves the database.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F12A76-CA3A-9D08-A318-7F26D7F4DA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5866" y="1947672"/>
            <a:ext cx="6115050" cy="42799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83353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Updating a Record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27155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ym typeface="+mn-ea"/>
              </a:rPr>
              <a:t>To update a record: </a:t>
            </a:r>
          </a:p>
          <a:p>
            <a:pPr marL="514350" indent="-514350">
              <a:buAutoNum type="arabicPeriod"/>
            </a:pPr>
            <a:r>
              <a:rPr lang="en-US" dirty="0">
                <a:sym typeface="+mn-ea"/>
              </a:rPr>
              <a:t>Select a cell and edit the information.</a:t>
            </a:r>
          </a:p>
          <a:p>
            <a:pPr marL="514350" indent="-514350">
              <a:buAutoNum type="arabicPeriod"/>
            </a:pPr>
            <a:r>
              <a:rPr lang="en-US" dirty="0">
                <a:sym typeface="+mn-ea"/>
              </a:rPr>
              <a:t>Press the </a:t>
            </a:r>
            <a:r>
              <a:rPr lang="en-US" b="1" dirty="0">
                <a:sym typeface="+mn-ea"/>
              </a:rPr>
              <a:t>Enter</a:t>
            </a:r>
            <a:r>
              <a:rPr lang="en-US" dirty="0">
                <a:sym typeface="+mn-ea"/>
              </a:rPr>
              <a:t> key.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3DB73A-1F6A-7159-716F-E0862433D3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9754" y="1825625"/>
            <a:ext cx="7759065" cy="255079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81060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Deleting a Record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27155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ym typeface="+mn-ea"/>
              </a:rPr>
              <a:t>To delete a record: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ym typeface="+mn-ea"/>
              </a:rPr>
              <a:t>Select the row header to select the entire row.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ym typeface="+mn-ea"/>
              </a:rPr>
              <a:t>Right-click and select </a:t>
            </a:r>
            <a:r>
              <a:rPr lang="en-US" b="1" dirty="0">
                <a:sym typeface="+mn-ea"/>
              </a:rPr>
              <a:t>Delete Record</a:t>
            </a:r>
            <a:r>
              <a:rPr lang="en-US" dirty="0">
                <a:sym typeface="+mn-ea"/>
              </a:rPr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CAA800-93B9-4821-5D61-25D6BDBF7B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5273" y="1825625"/>
            <a:ext cx="7473950" cy="38817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11905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 New Record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27155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ym typeface="+mn-ea"/>
              </a:rPr>
              <a:t>To add a new record: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ym typeface="+mn-ea"/>
              </a:rPr>
              <a:t>Select the first cell in an empty record.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ym typeface="+mn-ea"/>
              </a:rPr>
              <a:t>Enter the new information.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ym typeface="+mn-ea"/>
              </a:rPr>
              <a:t>Press the </a:t>
            </a:r>
            <a:r>
              <a:rPr lang="en-US" b="1" dirty="0">
                <a:sym typeface="+mn-ea"/>
              </a:rPr>
              <a:t>Enter</a:t>
            </a:r>
            <a:r>
              <a:rPr lang="en-US" dirty="0">
                <a:sym typeface="+mn-ea"/>
              </a:rPr>
              <a:t> key to move to the next field.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C6F178-7390-9AA4-1085-348F4DD50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9464" y="1825625"/>
            <a:ext cx="6593840" cy="34639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62433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33D77E4-70A2-355B-DA75-A6BB1E3D1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92075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USF-DIT" val="Fj1P5W2P"/>
  <p:tag name="ARTICULATE_DESIGN_ID_USF-DIT-BOOK" val="NzILykhR"/>
  <p:tag name="ARTICULATE_SLIDE_THUMBNAIL_REFRESH" val="1"/>
  <p:tag name="ARTICULATE_PROJECT_OPEN" val="0"/>
  <p:tag name="ARTICULATE_SLIDE_COUNT" val="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SF-dit">
  <a:themeElements>
    <a:clrScheme name="DIT">
      <a:dk1>
        <a:sysClr val="windowText" lastClr="000000"/>
      </a:dk1>
      <a:lt1>
        <a:sysClr val="window" lastClr="FFFFFF"/>
      </a:lt1>
      <a:dk2>
        <a:srgbClr val="62656C"/>
      </a:dk2>
      <a:lt2>
        <a:srgbClr val="E7E6E6"/>
      </a:lt2>
      <a:accent1>
        <a:srgbClr val="009795"/>
      </a:accent1>
      <a:accent2>
        <a:srgbClr val="00C3C9"/>
      </a:accent2>
      <a:accent3>
        <a:srgbClr val="96D333"/>
      </a:accent3>
      <a:accent4>
        <a:srgbClr val="FFBB00"/>
      </a:accent4>
      <a:accent5>
        <a:srgbClr val="FF5C00"/>
      </a:accent5>
      <a:accent6>
        <a:srgbClr val="FFFFFF"/>
      </a:accent6>
      <a:hlink>
        <a:srgbClr val="000000"/>
      </a:hlink>
      <a:folHlink>
        <a:srgbClr val="7F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2338</TotalTime>
  <Words>174</Words>
  <Application>Microsoft Office PowerPoint</Application>
  <PresentationFormat>Widescreen</PresentationFormat>
  <Paragraphs>25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USF-dit</vt:lpstr>
      <vt:lpstr>PowerPoint Presentation</vt:lpstr>
      <vt:lpstr>What is Microsoft Access?</vt:lpstr>
      <vt:lpstr>Navigating Access</vt:lpstr>
      <vt:lpstr>Saving the Database</vt:lpstr>
      <vt:lpstr>Updating a Record</vt:lpstr>
      <vt:lpstr>Deleting a Record</vt:lpstr>
      <vt:lpstr>Adding a New Record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14 Getting Started in Microsoft Access</dc:title>
  <dc:creator>Gloria Schramm</dc:creator>
  <cp:keywords>DIT</cp:keywords>
  <cp:lastModifiedBy>Gloria Schramm</cp:lastModifiedBy>
  <cp:revision>33</cp:revision>
  <dcterms:created xsi:type="dcterms:W3CDTF">2023-03-18T18:04:48Z</dcterms:created>
  <dcterms:modified xsi:type="dcterms:W3CDTF">2023-07-02T15:00:57Z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EAC15212-5569-4B78-B8E3-85BEE551F124</vt:lpwstr>
  </property>
  <property fmtid="{D5CDD505-2E9C-101B-9397-08002B2CF9AE}" pid="3" name="ArticulatePath">
    <vt:lpwstr>Presentation1</vt:lpwstr>
  </property>
</Properties>
</file>