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2.xml" ContentType="application/vnd.openxmlformats-officedocument.theme+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notesSlides/notesSlide2.xml" ContentType="application/vnd.openxmlformats-officedocument.presentationml.notesSlide+xml"/>
  <Override PartName="/ppt/theme/themeOverride1.xml" ContentType="application/vnd.openxmlformats-officedocument.themeOverride+xml"/>
  <Override PartName="/ppt/tags/tag10.xml" ContentType="application/vnd.openxmlformats-officedocument.presentationml.tags+xml"/>
  <Override PartName="/ppt/notesSlides/notesSlide3.xml" ContentType="application/vnd.openxmlformats-officedocument.presentationml.notesSlide+xml"/>
  <Override PartName="/ppt/tags/tag11.xml" ContentType="application/vnd.openxmlformats-officedocument.presentationml.tags+xml"/>
  <Override PartName="/ppt/notesSlides/notesSlide4.xml" ContentType="application/vnd.openxmlformats-officedocument.presentationml.notesSlide+xml"/>
  <Override PartName="/ppt/theme/themeOverride2.xml" ContentType="application/vnd.openxmlformats-officedocument.themeOverride+xml"/>
  <Override PartName="/ppt/tags/tag12.xml" ContentType="application/vnd.openxmlformats-officedocument.presentationml.tags+xml"/>
  <Override PartName="/ppt/notesSlides/notesSlide5.xml" ContentType="application/vnd.openxmlformats-officedocument.presentationml.notesSlide+xml"/>
  <Override PartName="/ppt/tags/tag13.xml" ContentType="application/vnd.openxmlformats-officedocument.presentationml.tags+xml"/>
  <Override PartName="/ppt/notesSlides/notesSlide6.xml" ContentType="application/vnd.openxmlformats-officedocument.presentationml.notesSlide+xml"/>
  <Override PartName="/ppt/tags/tag14.xml" ContentType="application/vnd.openxmlformats-officedocument.presentationml.tags+xml"/>
  <Override PartName="/ppt/notesSlides/notesSlide7.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256" r:id="rId2"/>
    <p:sldId id="260" r:id="rId3"/>
    <p:sldId id="273" r:id="rId4"/>
    <p:sldId id="270" r:id="rId5"/>
    <p:sldId id="271" r:id="rId6"/>
    <p:sldId id="272" r:id="rId7"/>
    <p:sldId id="274" r:id="rId8"/>
    <p:sldId id="275" r:id="rId9"/>
    <p:sldId id="278" r:id="rId10"/>
  </p:sldIdLst>
  <p:sldSz cx="12192000" cy="6858000"/>
  <p:notesSz cx="6858000" cy="9144000"/>
  <p:custDataLst>
    <p:tags r:id="rId1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79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82324" autoAdjust="0"/>
  </p:normalViewPr>
  <p:slideViewPr>
    <p:cSldViewPr snapToGrid="0">
      <p:cViewPr varScale="1">
        <p:scale>
          <a:sx n="79" d="100"/>
          <a:sy n="79" d="100"/>
        </p:scale>
        <p:origin x="114" y="2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276967-00CA-499F-BC70-A5536741DEF1}" type="datetimeFigureOut">
              <a:rPr lang="en-US" smtClean="0"/>
              <a:t>6/29/2023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DE4FBF-DCD3-437F-893E-8D9F3FB6F605}" type="slidenum">
              <a:rPr lang="en-US" smtClean="0"/>
              <a:t>‹#›</a:t>
            </a:fld>
            <a:endParaRPr lang="en-US"/>
          </a:p>
        </p:txBody>
      </p:sp>
    </p:spTree>
    <p:extLst>
      <p:ext uri="{BB962C8B-B14F-4D97-AF65-F5344CB8AC3E}">
        <p14:creationId xmlns:p14="http://schemas.microsoft.com/office/powerpoint/2010/main" val="29035028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DE4FBF-DCD3-437F-893E-8D9F3FB6F605}" type="slidenum">
              <a:rPr lang="en-US" smtClean="0"/>
              <a:t>1</a:t>
            </a:fld>
            <a:endParaRPr lang="en-US"/>
          </a:p>
        </p:txBody>
      </p:sp>
    </p:spTree>
    <p:extLst>
      <p:ext uri="{BB962C8B-B14F-4D97-AF65-F5344CB8AC3E}">
        <p14:creationId xmlns:p14="http://schemas.microsoft.com/office/powerpoint/2010/main" val="999028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i="1" dirty="0">
                <a:effectLst/>
                <a:latin typeface="Times New Roman" panose="02020603050405020304" pitchFamily="18" charset="0"/>
              </a:rPr>
              <a:t>What Is Digital Identity?</a:t>
            </a:r>
            <a:r>
              <a:rPr lang="en-US" sz="1800" dirty="0">
                <a:effectLst/>
                <a:latin typeface="Times New Roman" panose="02020603050405020304" pitchFamily="18" charset="0"/>
              </a:rPr>
              <a:t> (2021, May 27). https://insights.digitalmediasolutions.com/articles/what-is-digital-identity</a:t>
            </a:r>
          </a:p>
          <a:p>
            <a:endParaRPr lang="en-US" dirty="0"/>
          </a:p>
        </p:txBody>
      </p:sp>
      <p:sp>
        <p:nvSpPr>
          <p:cNvPr id="4" name="Slide Number Placeholder 3"/>
          <p:cNvSpPr>
            <a:spLocks noGrp="1"/>
          </p:cNvSpPr>
          <p:nvPr>
            <p:ph type="sldNum" sz="quarter" idx="5"/>
          </p:nvPr>
        </p:nvSpPr>
        <p:spPr/>
        <p:txBody>
          <a:bodyPr/>
          <a:lstStyle/>
          <a:p>
            <a:fld id="{F3DE4FBF-DCD3-437F-893E-8D9F3FB6F605}" type="slidenum">
              <a:rPr lang="en-US" smtClean="0"/>
              <a:t>2</a:t>
            </a:fld>
            <a:endParaRPr lang="en-US"/>
          </a:p>
        </p:txBody>
      </p:sp>
    </p:spTree>
    <p:extLst>
      <p:ext uri="{BB962C8B-B14F-4D97-AF65-F5344CB8AC3E}">
        <p14:creationId xmlns:p14="http://schemas.microsoft.com/office/powerpoint/2010/main" val="7522365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https://www.investopedia.com/terms/p/personally-identifiable-information-pii.asp </a:t>
            </a:r>
          </a:p>
          <a:p>
            <a:endParaRPr lang="en-US" dirty="0"/>
          </a:p>
          <a:p>
            <a:r>
              <a:rPr lang="en-US" dirty="0"/>
              <a:t>PII is information that can identify you. It can be sensitive or non-sensitive.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ea typeface="Calibri" panose="020F0502020204030204" pitchFamily="34" charset="0"/>
                <a:cs typeface="Times New Roman" panose="02020603050405020304" pitchFamily="18" charset="0"/>
              </a:rPr>
              <a:t>Digital identity exclusive of PII can protect consumer privacy while providing valuable information to understand targeted audiences and individuals</a:t>
            </a:r>
          </a:p>
          <a:p>
            <a:endParaRPr lang="en-US" dirty="0"/>
          </a:p>
        </p:txBody>
      </p:sp>
      <p:sp>
        <p:nvSpPr>
          <p:cNvPr id="4" name="Slide Number Placeholder 3"/>
          <p:cNvSpPr>
            <a:spLocks noGrp="1"/>
          </p:cNvSpPr>
          <p:nvPr>
            <p:ph type="sldNum" sz="quarter" idx="5"/>
          </p:nvPr>
        </p:nvSpPr>
        <p:spPr/>
        <p:txBody>
          <a:bodyPr/>
          <a:lstStyle/>
          <a:p>
            <a:fld id="{F3DE4FBF-DCD3-437F-893E-8D9F3FB6F605}" type="slidenum">
              <a:rPr lang="en-US" smtClean="0"/>
              <a:t>3</a:t>
            </a:fld>
            <a:endParaRPr lang="en-US"/>
          </a:p>
        </p:txBody>
      </p:sp>
    </p:spTree>
    <p:extLst>
      <p:ext uri="{BB962C8B-B14F-4D97-AF65-F5344CB8AC3E}">
        <p14:creationId xmlns:p14="http://schemas.microsoft.com/office/powerpoint/2010/main" val="41597078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07000"/>
              </a:lnSpc>
              <a:spcAft>
                <a:spcPts val="1200"/>
              </a:spcAft>
              <a:buNone/>
            </a:pPr>
            <a:r>
              <a:rPr lang="en-US" sz="1200" dirty="0">
                <a:effectLst/>
                <a:latin typeface="Calibri" panose="020F0502020204030204" pitchFamily="34" charset="0"/>
                <a:ea typeface="Calibri" panose="020F0502020204030204" pitchFamily="34" charset="0"/>
                <a:cs typeface="Times New Roman" panose="02020603050405020304" pitchFamily="18" charset="0"/>
              </a:rPr>
              <a:t>The benefits of Social Media posting are many, it is essential to be aware of the negative impact that Social Media can have. Everything you post on a Social Media account will remain in the public forum even after deleting it. Many people have lost or missed out on professional opportunities because of things they had posted years before. Be careful not to post images or words that you thought were funny in the present moment but will prove very embarrassing later in life. Employers and Colleges check applicants’ Social Media sites during their vetting process.</a:t>
            </a:r>
          </a:p>
          <a:p>
            <a:endParaRPr lang="en-US" dirty="0"/>
          </a:p>
        </p:txBody>
      </p:sp>
      <p:sp>
        <p:nvSpPr>
          <p:cNvPr id="4" name="Slide Number Placeholder 3"/>
          <p:cNvSpPr>
            <a:spLocks noGrp="1"/>
          </p:cNvSpPr>
          <p:nvPr>
            <p:ph type="sldNum" sz="quarter" idx="5"/>
          </p:nvPr>
        </p:nvSpPr>
        <p:spPr/>
        <p:txBody>
          <a:bodyPr/>
          <a:lstStyle/>
          <a:p>
            <a:fld id="{F3DE4FBF-DCD3-437F-893E-8D9F3FB6F605}" type="slidenum">
              <a:rPr lang="en-US" smtClean="0"/>
              <a:t>4</a:t>
            </a:fld>
            <a:endParaRPr lang="en-US"/>
          </a:p>
        </p:txBody>
      </p:sp>
    </p:spTree>
    <p:extLst>
      <p:ext uri="{BB962C8B-B14F-4D97-AF65-F5344CB8AC3E}">
        <p14:creationId xmlns:p14="http://schemas.microsoft.com/office/powerpoint/2010/main" val="2831029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800" dirty="0">
                <a:solidFill>
                  <a:schemeClr val="bg1"/>
                </a:solidFill>
                <a:effectLst/>
              </a:rPr>
              <a:t>https://www.findlaw.com/legalblogs/criminal-defense/5-common-types-of-social-media-crime/ </a:t>
            </a:r>
          </a:p>
          <a:p>
            <a:endParaRPr lang="en-US" sz="1800" b="0" i="0" u="none" strike="noStrike" dirty="0">
              <a:solidFill>
                <a:srgbClr val="000000"/>
              </a:solidFill>
              <a:effectLst/>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F3DE4FBF-DCD3-437F-893E-8D9F3FB6F605}" type="slidenum">
              <a:rPr lang="en-US" smtClean="0"/>
              <a:t>5</a:t>
            </a:fld>
            <a:endParaRPr lang="en-US"/>
          </a:p>
        </p:txBody>
      </p:sp>
    </p:spTree>
    <p:extLst>
      <p:ext uri="{BB962C8B-B14F-4D97-AF65-F5344CB8AC3E}">
        <p14:creationId xmlns:p14="http://schemas.microsoft.com/office/powerpoint/2010/main" val="4125563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none" dirty="0"/>
              <a:t>https://sproutsocial.com/insights/social-media-marketing-strategy/</a:t>
            </a:r>
          </a:p>
          <a:p>
            <a:endParaRPr lang="en-US" u="none" dirty="0"/>
          </a:p>
        </p:txBody>
      </p:sp>
      <p:sp>
        <p:nvSpPr>
          <p:cNvPr id="4" name="Slide Number Placeholder 3"/>
          <p:cNvSpPr>
            <a:spLocks noGrp="1"/>
          </p:cNvSpPr>
          <p:nvPr>
            <p:ph type="sldNum" sz="quarter" idx="5"/>
          </p:nvPr>
        </p:nvSpPr>
        <p:spPr/>
        <p:txBody>
          <a:bodyPr/>
          <a:lstStyle/>
          <a:p>
            <a:fld id="{F3DE4FBF-DCD3-437F-893E-8D9F3FB6F605}" type="slidenum">
              <a:rPr lang="en-US" smtClean="0"/>
              <a:t>6</a:t>
            </a:fld>
            <a:endParaRPr lang="en-US"/>
          </a:p>
        </p:txBody>
      </p:sp>
    </p:spTree>
    <p:extLst>
      <p:ext uri="{BB962C8B-B14F-4D97-AF65-F5344CB8AC3E}">
        <p14:creationId xmlns:p14="http://schemas.microsoft.com/office/powerpoint/2010/main" val="26578461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https://acodez.in/types-of-social-media-influencers/</a:t>
            </a:r>
          </a:p>
        </p:txBody>
      </p:sp>
      <p:sp>
        <p:nvSpPr>
          <p:cNvPr id="4" name="Slide Number Placeholder 3"/>
          <p:cNvSpPr>
            <a:spLocks noGrp="1"/>
          </p:cNvSpPr>
          <p:nvPr>
            <p:ph type="sldNum" sz="quarter" idx="5"/>
          </p:nvPr>
        </p:nvSpPr>
        <p:spPr/>
        <p:txBody>
          <a:bodyPr/>
          <a:lstStyle/>
          <a:p>
            <a:fld id="{F3DE4FBF-DCD3-437F-893E-8D9F3FB6F605}" type="slidenum">
              <a:rPr lang="en-US" smtClean="0"/>
              <a:t>7</a:t>
            </a:fld>
            <a:endParaRPr lang="en-US"/>
          </a:p>
        </p:txBody>
      </p:sp>
    </p:spTree>
    <p:extLst>
      <p:ext uri="{BB962C8B-B14F-4D97-AF65-F5344CB8AC3E}">
        <p14:creationId xmlns:p14="http://schemas.microsoft.com/office/powerpoint/2010/main" val="8273224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C04A6-3BE0-32CC-FCA9-A51A475D1EEF}"/>
              </a:ext>
            </a:extLst>
          </p:cNvPr>
          <p:cNvSpPr>
            <a:spLocks noGrp="1"/>
          </p:cNvSpPr>
          <p:nvPr>
            <p:ph type="ctrTitle"/>
          </p:nvPr>
        </p:nvSpPr>
        <p:spPr>
          <a:xfrm>
            <a:off x="3435658" y="1122363"/>
            <a:ext cx="7232342" cy="2387600"/>
          </a:xfrm>
        </p:spPr>
        <p:txBody>
          <a:bodyPr lIns="0" anchor="b">
            <a:noAutofit/>
          </a:bodyPr>
          <a:lstStyle>
            <a:lvl1pPr algn="l">
              <a:defRPr sz="4400"/>
            </a:lvl1pPr>
          </a:lstStyle>
          <a:p>
            <a:r>
              <a:rPr lang="en-US" dirty="0"/>
              <a:t>Click to edit Master title style</a:t>
            </a:r>
          </a:p>
        </p:txBody>
      </p:sp>
      <p:sp>
        <p:nvSpPr>
          <p:cNvPr id="3" name="Subtitle 2">
            <a:extLst>
              <a:ext uri="{FF2B5EF4-FFF2-40B4-BE49-F238E27FC236}">
                <a16:creationId xmlns:a16="http://schemas.microsoft.com/office/drawing/2014/main" id="{C0297B7B-92F3-F7D7-080E-58D8B88729B4}"/>
              </a:ext>
            </a:extLst>
          </p:cNvPr>
          <p:cNvSpPr>
            <a:spLocks noGrp="1"/>
          </p:cNvSpPr>
          <p:nvPr>
            <p:ph type="subTitle" idx="1"/>
          </p:nvPr>
        </p:nvSpPr>
        <p:spPr>
          <a:xfrm>
            <a:off x="3435658" y="3602038"/>
            <a:ext cx="7232342" cy="1655762"/>
          </a:xfrm>
        </p:spPr>
        <p:txBody>
          <a:bodyPr lIns="0">
            <a:noAutofit/>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custDataLst>
      <p:tags r:id="rId1"/>
    </p:custDataLst>
    <p:extLst>
      <p:ext uri="{BB962C8B-B14F-4D97-AF65-F5344CB8AC3E}">
        <p14:creationId xmlns:p14="http://schemas.microsoft.com/office/powerpoint/2010/main" val="2943529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D938D-213E-E3DC-D4A4-75C1971BC04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EC21A9C-8633-FCBF-0EDB-8005BC808F7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E625EA-1403-5036-0DE3-ED44C4C897CD}"/>
              </a:ext>
            </a:extLst>
          </p:cNvPr>
          <p:cNvSpPr>
            <a:spLocks noGrp="1"/>
          </p:cNvSpPr>
          <p:nvPr>
            <p:ph type="dt" sz="half" idx="10"/>
          </p:nvPr>
        </p:nvSpPr>
        <p:spPr/>
        <p:txBody>
          <a:bodyPr/>
          <a:lstStyle/>
          <a:p>
            <a:fld id="{74019A6E-DDB8-4B52-BAE9-8A3E23B8CDAE}" type="datetimeFigureOut">
              <a:rPr lang="en-US" smtClean="0"/>
              <a:t>6/29/2023</a:t>
            </a:fld>
            <a:endParaRPr lang="en-US"/>
          </a:p>
        </p:txBody>
      </p:sp>
      <p:sp>
        <p:nvSpPr>
          <p:cNvPr id="5" name="Footer Placeholder 4">
            <a:extLst>
              <a:ext uri="{FF2B5EF4-FFF2-40B4-BE49-F238E27FC236}">
                <a16:creationId xmlns:a16="http://schemas.microsoft.com/office/drawing/2014/main" id="{43DFF8CD-786A-C407-B5ED-7FDDD8B2E8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CEE254-1F0E-AFC6-0F5F-6BD615F484FD}"/>
              </a:ext>
            </a:extLst>
          </p:cNvPr>
          <p:cNvSpPr>
            <a:spLocks noGrp="1"/>
          </p:cNvSpPr>
          <p:nvPr>
            <p:ph type="sldNum" sz="quarter" idx="12"/>
          </p:nvPr>
        </p:nvSpPr>
        <p:spPr/>
        <p:txBody>
          <a:bodyPr/>
          <a:lstStyle/>
          <a:p>
            <a:fld id="{A6CCEEF8-2EA0-4663-AA8E-C4CFF3119EC5}" type="slidenum">
              <a:rPr lang="en-US" smtClean="0"/>
              <a:t>‹#›</a:t>
            </a:fld>
            <a:endParaRPr lang="en-US"/>
          </a:p>
        </p:txBody>
      </p:sp>
    </p:spTree>
    <p:custDataLst>
      <p:tags r:id="rId1"/>
    </p:custDataLst>
    <p:extLst>
      <p:ext uri="{BB962C8B-B14F-4D97-AF65-F5344CB8AC3E}">
        <p14:creationId xmlns:p14="http://schemas.microsoft.com/office/powerpoint/2010/main" val="437982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98CC77E-2D46-5690-59A6-56274A92A51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D9F5393-1961-B18C-6E46-5DF882DAF43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FA7489-AB18-0F79-A731-17214E7E1EF9}"/>
              </a:ext>
            </a:extLst>
          </p:cNvPr>
          <p:cNvSpPr>
            <a:spLocks noGrp="1"/>
          </p:cNvSpPr>
          <p:nvPr>
            <p:ph type="dt" sz="half" idx="10"/>
          </p:nvPr>
        </p:nvSpPr>
        <p:spPr/>
        <p:txBody>
          <a:bodyPr/>
          <a:lstStyle/>
          <a:p>
            <a:fld id="{74019A6E-DDB8-4B52-BAE9-8A3E23B8CDAE}" type="datetimeFigureOut">
              <a:rPr lang="en-US" smtClean="0"/>
              <a:t>6/29/2023</a:t>
            </a:fld>
            <a:endParaRPr lang="en-US"/>
          </a:p>
        </p:txBody>
      </p:sp>
      <p:sp>
        <p:nvSpPr>
          <p:cNvPr id="5" name="Footer Placeholder 4">
            <a:extLst>
              <a:ext uri="{FF2B5EF4-FFF2-40B4-BE49-F238E27FC236}">
                <a16:creationId xmlns:a16="http://schemas.microsoft.com/office/drawing/2014/main" id="{4237B08B-70DE-B652-4CDA-2E9539A686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D47EFA-85FD-B3A1-A6CF-8145B1B5AD41}"/>
              </a:ext>
            </a:extLst>
          </p:cNvPr>
          <p:cNvSpPr>
            <a:spLocks noGrp="1"/>
          </p:cNvSpPr>
          <p:nvPr>
            <p:ph type="sldNum" sz="quarter" idx="12"/>
          </p:nvPr>
        </p:nvSpPr>
        <p:spPr/>
        <p:txBody>
          <a:bodyPr/>
          <a:lstStyle/>
          <a:p>
            <a:fld id="{A6CCEEF8-2EA0-4663-AA8E-C4CFF3119EC5}" type="slidenum">
              <a:rPr lang="en-US" smtClean="0"/>
              <a:t>‹#›</a:t>
            </a:fld>
            <a:endParaRPr lang="en-US"/>
          </a:p>
        </p:txBody>
      </p:sp>
    </p:spTree>
    <p:extLst>
      <p:ext uri="{BB962C8B-B14F-4D97-AF65-F5344CB8AC3E}">
        <p14:creationId xmlns:p14="http://schemas.microsoft.com/office/powerpoint/2010/main" val="21494942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End">
    <p:spTree>
      <p:nvGrpSpPr>
        <p:cNvPr id="1" name=""/>
        <p:cNvGrpSpPr/>
        <p:nvPr/>
      </p:nvGrpSpPr>
      <p:grpSpPr>
        <a:xfrm>
          <a:off x="0" y="0"/>
          <a:ext cx="0" cy="0"/>
          <a:chOff x="0" y="0"/>
          <a:chExt cx="0" cy="0"/>
        </a:xfrm>
      </p:grpSpPr>
      <p:pic>
        <p:nvPicPr>
          <p:cNvPr id="5" name="Picture 4" descr="Shape&#10;&#10;Description automatically generated with medium confidence">
            <a:extLst>
              <a:ext uri="{FF2B5EF4-FFF2-40B4-BE49-F238E27FC236}">
                <a16:creationId xmlns:a16="http://schemas.microsoft.com/office/drawing/2014/main" id="{50B71829-A049-985E-E207-19FDBFA4DC9B}"/>
              </a:ext>
            </a:extLst>
          </p:cNvPr>
          <p:cNvPicPr>
            <a:picLocks noChangeAspect="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r="31709"/>
          <a:stretch/>
        </p:blipFill>
        <p:spPr>
          <a:xfrm>
            <a:off x="-2" y="2879612"/>
            <a:ext cx="12192002" cy="1451381"/>
          </a:xfrm>
          <a:prstGeom prst="rect">
            <a:avLst/>
          </a:prstGeom>
        </p:spPr>
      </p:pic>
      <p:sp>
        <p:nvSpPr>
          <p:cNvPr id="6" name="Oval 5">
            <a:extLst>
              <a:ext uri="{FF2B5EF4-FFF2-40B4-BE49-F238E27FC236}">
                <a16:creationId xmlns:a16="http://schemas.microsoft.com/office/drawing/2014/main" id="{0D5CEAAC-55DC-5E05-D227-B4BC5DB7738F}"/>
              </a:ext>
            </a:extLst>
          </p:cNvPr>
          <p:cNvSpPr/>
          <p:nvPr/>
        </p:nvSpPr>
        <p:spPr>
          <a:xfrm>
            <a:off x="9369324" y="2722466"/>
            <a:ext cx="1901848" cy="1901848"/>
          </a:xfrm>
          <a:prstGeom prst="ellipse">
            <a:avLst/>
          </a:prstGeom>
          <a:solidFill>
            <a:schemeClr val="tx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marL="0" algn="l" defTabSz="914370" rtl="0" eaLnBrk="1" latinLnBrk="0" hangingPunct="1">
              <a:defRPr sz="1799" kern="1200">
                <a:solidFill>
                  <a:schemeClr val="tx1"/>
                </a:solidFill>
                <a:latin typeface="+mn-lt"/>
                <a:ea typeface="+mn-ea"/>
                <a:cs typeface="+mn-cs"/>
              </a:defRPr>
            </a:lvl1pPr>
            <a:lvl2pPr marL="457186" algn="l" defTabSz="914370" rtl="0" eaLnBrk="1" latinLnBrk="0" hangingPunct="1">
              <a:defRPr sz="1799" kern="1200">
                <a:solidFill>
                  <a:schemeClr val="tx1"/>
                </a:solidFill>
                <a:latin typeface="+mn-lt"/>
                <a:ea typeface="+mn-ea"/>
                <a:cs typeface="+mn-cs"/>
              </a:defRPr>
            </a:lvl2pPr>
            <a:lvl3pPr marL="914370" algn="l" defTabSz="914370" rtl="0" eaLnBrk="1" latinLnBrk="0" hangingPunct="1">
              <a:defRPr sz="1799" kern="1200">
                <a:solidFill>
                  <a:schemeClr val="tx1"/>
                </a:solidFill>
                <a:latin typeface="+mn-lt"/>
                <a:ea typeface="+mn-ea"/>
                <a:cs typeface="+mn-cs"/>
              </a:defRPr>
            </a:lvl3pPr>
            <a:lvl4pPr marL="1371556" algn="l" defTabSz="914370" rtl="0" eaLnBrk="1" latinLnBrk="0" hangingPunct="1">
              <a:defRPr sz="1799" kern="1200">
                <a:solidFill>
                  <a:schemeClr val="tx1"/>
                </a:solidFill>
                <a:latin typeface="+mn-lt"/>
                <a:ea typeface="+mn-ea"/>
                <a:cs typeface="+mn-cs"/>
              </a:defRPr>
            </a:lvl4pPr>
            <a:lvl5pPr marL="1828739" algn="l" defTabSz="914370" rtl="0" eaLnBrk="1" latinLnBrk="0" hangingPunct="1">
              <a:defRPr sz="1799" kern="1200">
                <a:solidFill>
                  <a:schemeClr val="tx1"/>
                </a:solidFill>
                <a:latin typeface="+mn-lt"/>
                <a:ea typeface="+mn-ea"/>
                <a:cs typeface="+mn-cs"/>
              </a:defRPr>
            </a:lvl5pPr>
            <a:lvl6pPr marL="2285925" algn="l" defTabSz="914370" rtl="0" eaLnBrk="1" latinLnBrk="0" hangingPunct="1">
              <a:defRPr sz="1799" kern="1200">
                <a:solidFill>
                  <a:schemeClr val="tx1"/>
                </a:solidFill>
                <a:latin typeface="+mn-lt"/>
                <a:ea typeface="+mn-ea"/>
                <a:cs typeface="+mn-cs"/>
              </a:defRPr>
            </a:lvl6pPr>
            <a:lvl7pPr marL="2743111" algn="l" defTabSz="914370" rtl="0" eaLnBrk="1" latinLnBrk="0" hangingPunct="1">
              <a:defRPr sz="1799" kern="1200">
                <a:solidFill>
                  <a:schemeClr val="tx1"/>
                </a:solidFill>
                <a:latin typeface="+mn-lt"/>
                <a:ea typeface="+mn-ea"/>
                <a:cs typeface="+mn-cs"/>
              </a:defRPr>
            </a:lvl7pPr>
            <a:lvl8pPr marL="3200295" algn="l" defTabSz="914370" rtl="0" eaLnBrk="1" latinLnBrk="0" hangingPunct="1">
              <a:defRPr sz="1799" kern="1200">
                <a:solidFill>
                  <a:schemeClr val="tx1"/>
                </a:solidFill>
                <a:latin typeface="+mn-lt"/>
                <a:ea typeface="+mn-ea"/>
                <a:cs typeface="+mn-cs"/>
              </a:defRPr>
            </a:lvl8pPr>
            <a:lvl9pPr marL="3657481" algn="l" defTabSz="914370" rtl="0" eaLnBrk="1" latinLnBrk="0" hangingPunct="1">
              <a:defRPr sz="1799" kern="1200">
                <a:solidFill>
                  <a:schemeClr val="tx1"/>
                </a:solidFill>
                <a:latin typeface="+mn-lt"/>
                <a:ea typeface="+mn-ea"/>
                <a:cs typeface="+mn-cs"/>
              </a:defRPr>
            </a:lvl9pPr>
          </a:lstStyle>
          <a:p>
            <a:pPr algn="ctr"/>
            <a:endParaRPr lang="en-US" sz="9846" dirty="0"/>
          </a:p>
        </p:txBody>
      </p:sp>
      <p:sp>
        <p:nvSpPr>
          <p:cNvPr id="9" name="Title 8">
            <a:extLst>
              <a:ext uri="{FF2B5EF4-FFF2-40B4-BE49-F238E27FC236}">
                <a16:creationId xmlns:a16="http://schemas.microsoft.com/office/drawing/2014/main" id="{88465C55-48F0-CA2F-339F-74171175568D}"/>
              </a:ext>
            </a:extLst>
          </p:cNvPr>
          <p:cNvSpPr>
            <a:spLocks noGrp="1"/>
          </p:cNvSpPr>
          <p:nvPr>
            <p:ph type="title" hasCustomPrompt="1"/>
          </p:nvPr>
        </p:nvSpPr>
        <p:spPr>
          <a:xfrm>
            <a:off x="1575046" y="3005430"/>
            <a:ext cx="7311502" cy="1325563"/>
          </a:xfrm>
        </p:spPr>
        <p:txBody>
          <a:bodyPr/>
          <a:lstStyle>
            <a:lvl1pPr algn="r">
              <a:defRPr>
                <a:solidFill>
                  <a:schemeClr val="tx1"/>
                </a:solidFill>
              </a:defRPr>
            </a:lvl1pPr>
          </a:lstStyle>
          <a:p>
            <a:r>
              <a:rPr lang="en-US" dirty="0"/>
              <a:t>The end</a:t>
            </a:r>
          </a:p>
        </p:txBody>
      </p:sp>
      <p:pic>
        <p:nvPicPr>
          <p:cNvPr id="2" name="Picture 1" descr="Icon&#10;&#10;Description automatically generated">
            <a:extLst>
              <a:ext uri="{FF2B5EF4-FFF2-40B4-BE49-F238E27FC236}">
                <a16:creationId xmlns:a16="http://schemas.microsoft.com/office/drawing/2014/main" id="{E4DB6147-1E77-7540-70A3-612EA865CCEC}"/>
              </a:ext>
            </a:extLst>
          </p:cNvPr>
          <p:cNvPicPr>
            <a:picLocks noChangeAspect="1"/>
          </p:cNvPicPr>
          <p:nvPr userDrawn="1"/>
        </p:nvPicPr>
        <p:blipFill>
          <a:blip r:embed="rId4"/>
          <a:stretch>
            <a:fillRect/>
          </a:stretch>
        </p:blipFill>
        <p:spPr>
          <a:xfrm>
            <a:off x="9740614" y="2964518"/>
            <a:ext cx="1159267" cy="1353497"/>
          </a:xfrm>
          <a:prstGeom prst="rect">
            <a:avLst/>
          </a:prstGeom>
        </p:spPr>
      </p:pic>
    </p:spTree>
    <p:custDataLst>
      <p:tags r:id="rId1"/>
    </p:custDataLst>
    <p:extLst>
      <p:ext uri="{BB962C8B-B14F-4D97-AF65-F5344CB8AC3E}">
        <p14:creationId xmlns:p14="http://schemas.microsoft.com/office/powerpoint/2010/main" val="3129923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4B966-5BC3-D150-EF54-BCFDA9675F3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3005648-4F89-D062-9C51-D9B1EDB9D42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160741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7541D-F856-E04C-E0AD-D58BD13A90F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B4021DC-BF31-F28B-3014-E529AA0297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6A677CF-66CE-F5D8-5917-5D45727C2E54}"/>
              </a:ext>
            </a:extLst>
          </p:cNvPr>
          <p:cNvSpPr>
            <a:spLocks noGrp="1"/>
          </p:cNvSpPr>
          <p:nvPr>
            <p:ph type="dt" sz="half" idx="10"/>
          </p:nvPr>
        </p:nvSpPr>
        <p:spPr/>
        <p:txBody>
          <a:bodyPr/>
          <a:lstStyle/>
          <a:p>
            <a:fld id="{74019A6E-DDB8-4B52-BAE9-8A3E23B8CDAE}" type="datetimeFigureOut">
              <a:rPr lang="en-US" smtClean="0"/>
              <a:t>6/29/2023</a:t>
            </a:fld>
            <a:endParaRPr lang="en-US"/>
          </a:p>
        </p:txBody>
      </p:sp>
      <p:sp>
        <p:nvSpPr>
          <p:cNvPr id="5" name="Footer Placeholder 4">
            <a:extLst>
              <a:ext uri="{FF2B5EF4-FFF2-40B4-BE49-F238E27FC236}">
                <a16:creationId xmlns:a16="http://schemas.microsoft.com/office/drawing/2014/main" id="{4773E539-C195-8D41-7E93-B377E2E0D8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CE68F7-7EC1-E0AD-5964-A0501F95DC7B}"/>
              </a:ext>
            </a:extLst>
          </p:cNvPr>
          <p:cNvSpPr>
            <a:spLocks noGrp="1"/>
          </p:cNvSpPr>
          <p:nvPr>
            <p:ph type="sldNum" sz="quarter" idx="12"/>
          </p:nvPr>
        </p:nvSpPr>
        <p:spPr/>
        <p:txBody>
          <a:bodyPr/>
          <a:lstStyle/>
          <a:p>
            <a:fld id="{A6CCEEF8-2EA0-4663-AA8E-C4CFF3119EC5}" type="slidenum">
              <a:rPr lang="en-US" smtClean="0"/>
              <a:t>‹#›</a:t>
            </a:fld>
            <a:endParaRPr lang="en-US"/>
          </a:p>
        </p:txBody>
      </p:sp>
    </p:spTree>
    <p:extLst>
      <p:ext uri="{BB962C8B-B14F-4D97-AF65-F5344CB8AC3E}">
        <p14:creationId xmlns:p14="http://schemas.microsoft.com/office/powerpoint/2010/main" val="3963179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85BF2-D313-7E25-65C7-E6AE519950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C80385-C03F-9938-FCAA-DC9D5C613FE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F9684AB-BDE9-D661-98E1-B2F0A79748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88FF79A-9893-F1A7-14D1-29CC8F775E5A}"/>
              </a:ext>
            </a:extLst>
          </p:cNvPr>
          <p:cNvSpPr>
            <a:spLocks noGrp="1"/>
          </p:cNvSpPr>
          <p:nvPr>
            <p:ph type="dt" sz="half" idx="10"/>
          </p:nvPr>
        </p:nvSpPr>
        <p:spPr/>
        <p:txBody>
          <a:bodyPr/>
          <a:lstStyle/>
          <a:p>
            <a:fld id="{74019A6E-DDB8-4B52-BAE9-8A3E23B8CDAE}" type="datetimeFigureOut">
              <a:rPr lang="en-US" smtClean="0"/>
              <a:t>6/29/2023</a:t>
            </a:fld>
            <a:endParaRPr lang="en-US"/>
          </a:p>
        </p:txBody>
      </p:sp>
      <p:sp>
        <p:nvSpPr>
          <p:cNvPr id="6" name="Footer Placeholder 5">
            <a:extLst>
              <a:ext uri="{FF2B5EF4-FFF2-40B4-BE49-F238E27FC236}">
                <a16:creationId xmlns:a16="http://schemas.microsoft.com/office/drawing/2014/main" id="{D4C56386-DB49-37FC-D414-DA571C91ABC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8007C1-6F8E-CD1D-54C4-8CBEF1B42ECD}"/>
              </a:ext>
            </a:extLst>
          </p:cNvPr>
          <p:cNvSpPr>
            <a:spLocks noGrp="1"/>
          </p:cNvSpPr>
          <p:nvPr>
            <p:ph type="sldNum" sz="quarter" idx="12"/>
          </p:nvPr>
        </p:nvSpPr>
        <p:spPr/>
        <p:txBody>
          <a:bodyPr/>
          <a:lstStyle/>
          <a:p>
            <a:fld id="{A6CCEEF8-2EA0-4663-AA8E-C4CFF3119EC5}" type="slidenum">
              <a:rPr lang="en-US" smtClean="0"/>
              <a:t>‹#›</a:t>
            </a:fld>
            <a:endParaRPr lang="en-US"/>
          </a:p>
        </p:txBody>
      </p:sp>
    </p:spTree>
    <p:extLst>
      <p:ext uri="{BB962C8B-B14F-4D97-AF65-F5344CB8AC3E}">
        <p14:creationId xmlns:p14="http://schemas.microsoft.com/office/powerpoint/2010/main" val="1730966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583DF-4AC8-B871-2E70-E717173A612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AEBDE73-9197-F7DC-9424-3027BC3D1D0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132977F-F97C-1EC0-2CEB-DCA2784A6EA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2E9514E-1906-163B-600C-DF6A13EB67D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039007A-1ACC-E1D8-13E4-2CCF44032C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808A8AF-273C-D50C-B3CC-D54683DCE3D9}"/>
              </a:ext>
            </a:extLst>
          </p:cNvPr>
          <p:cNvSpPr>
            <a:spLocks noGrp="1"/>
          </p:cNvSpPr>
          <p:nvPr>
            <p:ph type="dt" sz="half" idx="10"/>
          </p:nvPr>
        </p:nvSpPr>
        <p:spPr/>
        <p:txBody>
          <a:bodyPr/>
          <a:lstStyle/>
          <a:p>
            <a:fld id="{74019A6E-DDB8-4B52-BAE9-8A3E23B8CDAE}" type="datetimeFigureOut">
              <a:rPr lang="en-US" smtClean="0"/>
              <a:t>6/29/2023</a:t>
            </a:fld>
            <a:endParaRPr lang="en-US"/>
          </a:p>
        </p:txBody>
      </p:sp>
      <p:sp>
        <p:nvSpPr>
          <p:cNvPr id="8" name="Footer Placeholder 7">
            <a:extLst>
              <a:ext uri="{FF2B5EF4-FFF2-40B4-BE49-F238E27FC236}">
                <a16:creationId xmlns:a16="http://schemas.microsoft.com/office/drawing/2014/main" id="{AE2D3F9D-EBE4-5D7B-186D-2F17D97DCB4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E82BEF9-4F13-BD59-2FB9-9E66F78114A6}"/>
              </a:ext>
            </a:extLst>
          </p:cNvPr>
          <p:cNvSpPr>
            <a:spLocks noGrp="1"/>
          </p:cNvSpPr>
          <p:nvPr>
            <p:ph type="sldNum" sz="quarter" idx="12"/>
          </p:nvPr>
        </p:nvSpPr>
        <p:spPr/>
        <p:txBody>
          <a:bodyPr/>
          <a:lstStyle/>
          <a:p>
            <a:fld id="{A6CCEEF8-2EA0-4663-AA8E-C4CFF3119EC5}" type="slidenum">
              <a:rPr lang="en-US" smtClean="0"/>
              <a:t>‹#›</a:t>
            </a:fld>
            <a:endParaRPr lang="en-US"/>
          </a:p>
        </p:txBody>
      </p:sp>
    </p:spTree>
    <p:extLst>
      <p:ext uri="{BB962C8B-B14F-4D97-AF65-F5344CB8AC3E}">
        <p14:creationId xmlns:p14="http://schemas.microsoft.com/office/powerpoint/2010/main" val="1333885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CFA20-ABB9-01BE-F62F-D1DAFBAF930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C05BA0F-8B6F-BD14-C9CB-A6BF30BA333A}"/>
              </a:ext>
            </a:extLst>
          </p:cNvPr>
          <p:cNvSpPr>
            <a:spLocks noGrp="1"/>
          </p:cNvSpPr>
          <p:nvPr>
            <p:ph type="dt" sz="half" idx="10"/>
          </p:nvPr>
        </p:nvSpPr>
        <p:spPr/>
        <p:txBody>
          <a:bodyPr/>
          <a:lstStyle/>
          <a:p>
            <a:fld id="{74019A6E-DDB8-4B52-BAE9-8A3E23B8CDAE}" type="datetimeFigureOut">
              <a:rPr lang="en-US" smtClean="0"/>
              <a:t>6/29/2023</a:t>
            </a:fld>
            <a:endParaRPr lang="en-US"/>
          </a:p>
        </p:txBody>
      </p:sp>
      <p:sp>
        <p:nvSpPr>
          <p:cNvPr id="4" name="Footer Placeholder 3">
            <a:extLst>
              <a:ext uri="{FF2B5EF4-FFF2-40B4-BE49-F238E27FC236}">
                <a16:creationId xmlns:a16="http://schemas.microsoft.com/office/drawing/2014/main" id="{51B597C0-D9C7-807A-05A3-1FBDFB1ADB1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762EF1-88F9-B32F-8536-71D7E557FB54}"/>
              </a:ext>
            </a:extLst>
          </p:cNvPr>
          <p:cNvSpPr>
            <a:spLocks noGrp="1"/>
          </p:cNvSpPr>
          <p:nvPr>
            <p:ph type="sldNum" sz="quarter" idx="12"/>
          </p:nvPr>
        </p:nvSpPr>
        <p:spPr/>
        <p:txBody>
          <a:bodyPr/>
          <a:lstStyle/>
          <a:p>
            <a:fld id="{A6CCEEF8-2EA0-4663-AA8E-C4CFF3119EC5}" type="slidenum">
              <a:rPr lang="en-US" smtClean="0"/>
              <a:t>‹#›</a:t>
            </a:fld>
            <a:endParaRPr lang="en-US"/>
          </a:p>
        </p:txBody>
      </p:sp>
    </p:spTree>
    <p:custDataLst>
      <p:tags r:id="rId1"/>
    </p:custDataLst>
    <p:extLst>
      <p:ext uri="{BB962C8B-B14F-4D97-AF65-F5344CB8AC3E}">
        <p14:creationId xmlns:p14="http://schemas.microsoft.com/office/powerpoint/2010/main" val="1006574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781C05-AEFA-ED14-E7A4-8EB62EA4D413}"/>
              </a:ext>
            </a:extLst>
          </p:cNvPr>
          <p:cNvSpPr>
            <a:spLocks noGrp="1"/>
          </p:cNvSpPr>
          <p:nvPr>
            <p:ph type="dt" sz="half" idx="10"/>
          </p:nvPr>
        </p:nvSpPr>
        <p:spPr/>
        <p:txBody>
          <a:bodyPr/>
          <a:lstStyle/>
          <a:p>
            <a:fld id="{74019A6E-DDB8-4B52-BAE9-8A3E23B8CDAE}" type="datetimeFigureOut">
              <a:rPr lang="en-US" smtClean="0"/>
              <a:t>6/29/2023</a:t>
            </a:fld>
            <a:endParaRPr lang="en-US"/>
          </a:p>
        </p:txBody>
      </p:sp>
      <p:sp>
        <p:nvSpPr>
          <p:cNvPr id="3" name="Footer Placeholder 2">
            <a:extLst>
              <a:ext uri="{FF2B5EF4-FFF2-40B4-BE49-F238E27FC236}">
                <a16:creationId xmlns:a16="http://schemas.microsoft.com/office/drawing/2014/main" id="{128FB16E-43A8-5FCC-8F30-5F82AF33BE5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29BFAF5-4017-E1F6-01C0-1766010C0EAC}"/>
              </a:ext>
            </a:extLst>
          </p:cNvPr>
          <p:cNvSpPr>
            <a:spLocks noGrp="1"/>
          </p:cNvSpPr>
          <p:nvPr>
            <p:ph type="sldNum" sz="quarter" idx="12"/>
          </p:nvPr>
        </p:nvSpPr>
        <p:spPr/>
        <p:txBody>
          <a:bodyPr/>
          <a:lstStyle/>
          <a:p>
            <a:fld id="{A6CCEEF8-2EA0-4663-AA8E-C4CFF3119EC5}" type="slidenum">
              <a:rPr lang="en-US" smtClean="0"/>
              <a:t>‹#›</a:t>
            </a:fld>
            <a:endParaRPr lang="en-US"/>
          </a:p>
        </p:txBody>
      </p:sp>
    </p:spTree>
    <p:extLst>
      <p:ext uri="{BB962C8B-B14F-4D97-AF65-F5344CB8AC3E}">
        <p14:creationId xmlns:p14="http://schemas.microsoft.com/office/powerpoint/2010/main" val="4461120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AF3F8-60A3-FAFA-4959-76E2FC1810D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A1F7278-3B7A-C4E7-094D-29FC65D5C8E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1BC4A61-B404-B0FE-1024-836C73A03F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B7E8715-645C-3EE7-8A07-5304010CBBC3}"/>
              </a:ext>
            </a:extLst>
          </p:cNvPr>
          <p:cNvSpPr>
            <a:spLocks noGrp="1"/>
          </p:cNvSpPr>
          <p:nvPr>
            <p:ph type="dt" sz="half" idx="10"/>
          </p:nvPr>
        </p:nvSpPr>
        <p:spPr/>
        <p:txBody>
          <a:bodyPr/>
          <a:lstStyle/>
          <a:p>
            <a:fld id="{74019A6E-DDB8-4B52-BAE9-8A3E23B8CDAE}" type="datetimeFigureOut">
              <a:rPr lang="en-US" smtClean="0"/>
              <a:t>6/29/2023</a:t>
            </a:fld>
            <a:endParaRPr lang="en-US"/>
          </a:p>
        </p:txBody>
      </p:sp>
      <p:sp>
        <p:nvSpPr>
          <p:cNvPr id="6" name="Footer Placeholder 5">
            <a:extLst>
              <a:ext uri="{FF2B5EF4-FFF2-40B4-BE49-F238E27FC236}">
                <a16:creationId xmlns:a16="http://schemas.microsoft.com/office/drawing/2014/main" id="{A48C84CF-79FD-C22E-14FA-4A9527940F4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21C7E1-7738-7BA2-CA23-C8E7B9816446}"/>
              </a:ext>
            </a:extLst>
          </p:cNvPr>
          <p:cNvSpPr>
            <a:spLocks noGrp="1"/>
          </p:cNvSpPr>
          <p:nvPr>
            <p:ph type="sldNum" sz="quarter" idx="12"/>
          </p:nvPr>
        </p:nvSpPr>
        <p:spPr/>
        <p:txBody>
          <a:bodyPr/>
          <a:lstStyle/>
          <a:p>
            <a:fld id="{A6CCEEF8-2EA0-4663-AA8E-C4CFF3119EC5}" type="slidenum">
              <a:rPr lang="en-US" smtClean="0"/>
              <a:t>‹#›</a:t>
            </a:fld>
            <a:endParaRPr lang="en-US"/>
          </a:p>
        </p:txBody>
      </p:sp>
    </p:spTree>
    <p:extLst>
      <p:ext uri="{BB962C8B-B14F-4D97-AF65-F5344CB8AC3E}">
        <p14:creationId xmlns:p14="http://schemas.microsoft.com/office/powerpoint/2010/main" val="1489692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5E422-EF35-E1F1-B6E1-DBE0BF074D1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E5A9F2C-5D83-5CE5-25D9-C10E96A5D02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DADBAB39-57E0-76D1-D02F-0D9093B732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7E1C69-08BC-A584-4B67-627F18CB00AC}"/>
              </a:ext>
            </a:extLst>
          </p:cNvPr>
          <p:cNvSpPr>
            <a:spLocks noGrp="1"/>
          </p:cNvSpPr>
          <p:nvPr>
            <p:ph type="dt" sz="half" idx="10"/>
          </p:nvPr>
        </p:nvSpPr>
        <p:spPr/>
        <p:txBody>
          <a:bodyPr/>
          <a:lstStyle/>
          <a:p>
            <a:fld id="{74019A6E-DDB8-4B52-BAE9-8A3E23B8CDAE}" type="datetimeFigureOut">
              <a:rPr lang="en-US" smtClean="0"/>
              <a:t>6/29/2023</a:t>
            </a:fld>
            <a:endParaRPr lang="en-US"/>
          </a:p>
        </p:txBody>
      </p:sp>
      <p:sp>
        <p:nvSpPr>
          <p:cNvPr id="6" name="Footer Placeholder 5">
            <a:extLst>
              <a:ext uri="{FF2B5EF4-FFF2-40B4-BE49-F238E27FC236}">
                <a16:creationId xmlns:a16="http://schemas.microsoft.com/office/drawing/2014/main" id="{1D71B0DC-743B-F636-85CF-131C61EDE3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C7007E-9F8F-1351-C8A1-DDB945E92111}"/>
              </a:ext>
            </a:extLst>
          </p:cNvPr>
          <p:cNvSpPr>
            <a:spLocks noGrp="1"/>
          </p:cNvSpPr>
          <p:nvPr>
            <p:ph type="sldNum" sz="quarter" idx="12"/>
          </p:nvPr>
        </p:nvSpPr>
        <p:spPr/>
        <p:txBody>
          <a:bodyPr/>
          <a:lstStyle/>
          <a:p>
            <a:fld id="{A6CCEEF8-2EA0-4663-AA8E-C4CFF3119EC5}" type="slidenum">
              <a:rPr lang="en-US" smtClean="0"/>
              <a:t>‹#›</a:t>
            </a:fld>
            <a:endParaRPr lang="en-US"/>
          </a:p>
        </p:txBody>
      </p:sp>
    </p:spTree>
    <p:extLst>
      <p:ext uri="{BB962C8B-B14F-4D97-AF65-F5344CB8AC3E}">
        <p14:creationId xmlns:p14="http://schemas.microsoft.com/office/powerpoint/2010/main" val="1453622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E5B741-AE9E-F570-D55F-937746BA40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61D9A3B-9322-042B-4BBF-4D7CAC0F13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0AF3D8A-5963-7EBE-3A4A-AA58894F2D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019A6E-DDB8-4B52-BAE9-8A3E23B8CDAE}" type="datetimeFigureOut">
              <a:rPr lang="en-US" smtClean="0"/>
              <a:t>6/29/2023</a:t>
            </a:fld>
            <a:endParaRPr lang="en-US"/>
          </a:p>
        </p:txBody>
      </p:sp>
      <p:sp>
        <p:nvSpPr>
          <p:cNvPr id="5" name="Footer Placeholder 4">
            <a:extLst>
              <a:ext uri="{FF2B5EF4-FFF2-40B4-BE49-F238E27FC236}">
                <a16:creationId xmlns:a16="http://schemas.microsoft.com/office/drawing/2014/main" id="{3F1D0FC4-62F5-B900-F8D3-ECEAE73775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51A8FA5-C3F4-FE5A-666C-6B76A9FBBE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CCEEF8-2EA0-4663-AA8E-C4CFF3119EC5}" type="slidenum">
              <a:rPr lang="en-US" smtClean="0"/>
              <a:t>‹#›</a:t>
            </a:fld>
            <a:endParaRPr lang="en-US"/>
          </a:p>
        </p:txBody>
      </p:sp>
    </p:spTree>
    <p:custDataLst>
      <p:tags r:id="rId14"/>
    </p:custDataLst>
    <p:extLst>
      <p:ext uri="{BB962C8B-B14F-4D97-AF65-F5344CB8AC3E}">
        <p14:creationId xmlns:p14="http://schemas.microsoft.com/office/powerpoint/2010/main" val="247667792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73" r:id="rId4"/>
    <p:sldLayoutId id="2147483665" r:id="rId5"/>
    <p:sldLayoutId id="2147483666" r:id="rId6"/>
    <p:sldLayoutId id="2147483667" r:id="rId7"/>
    <p:sldLayoutId id="2147483668" r:id="rId8"/>
    <p:sldLayoutId id="2147483669" r:id="rId9"/>
    <p:sldLayoutId id="2147483670" r:id="rId10"/>
    <p:sldLayoutId id="2147483671" r:id="rId11"/>
    <p:sldLayoutId id="2147483664" r:id="rId12"/>
  </p:sldLayoutIdLst>
  <p:txStyles>
    <p:titleStyle>
      <a:lvl1pPr algn="l" defTabSz="914400" rtl="0" eaLnBrk="1" latinLnBrk="0" hangingPunct="1">
        <a:lnSpc>
          <a:spcPct val="90000"/>
        </a:lnSpc>
        <a:spcBef>
          <a:spcPct val="0"/>
        </a:spcBef>
        <a:buNone/>
        <a:defRPr sz="4400" b="1"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8.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0.xml"/><Relationship Id="rId1" Type="http://schemas.openxmlformats.org/officeDocument/2006/relationships/themeOverride" Target="../theme/themeOverride1.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2.xml"/><Relationship Id="rId1" Type="http://schemas.openxmlformats.org/officeDocument/2006/relationships/themeOverride" Target="../theme/themeOverride2.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tags" Target="../tags/tag14.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 name="Picture 6" descr="Icon&#10;&#10;Description automatically generated">
            <a:extLst>
              <a:ext uri="{FF2B5EF4-FFF2-40B4-BE49-F238E27FC236}">
                <a16:creationId xmlns:a16="http://schemas.microsoft.com/office/drawing/2014/main" id="{AB0694B7-866C-E287-71CC-31DBEE85E1C1}"/>
              </a:ext>
            </a:extLst>
          </p:cNvPr>
          <p:cNvPicPr>
            <a:picLocks noChangeAspect="1"/>
          </p:cNvPicPr>
          <p:nvPr/>
        </p:nvPicPr>
        <p:blipFill>
          <a:blip r:embed="rId4"/>
          <a:stretch>
            <a:fillRect/>
          </a:stretch>
        </p:blipFill>
        <p:spPr>
          <a:xfrm>
            <a:off x="1524000" y="2626967"/>
            <a:ext cx="1159267" cy="1353497"/>
          </a:xfrm>
          <a:prstGeom prst="rect">
            <a:avLst/>
          </a:prstGeom>
        </p:spPr>
      </p:pic>
      <p:sp>
        <p:nvSpPr>
          <p:cNvPr id="8" name="Title 5">
            <a:extLst>
              <a:ext uri="{FF2B5EF4-FFF2-40B4-BE49-F238E27FC236}">
                <a16:creationId xmlns:a16="http://schemas.microsoft.com/office/drawing/2014/main" id="{9275A91F-7C50-08EE-11E8-9D4910E4FC1B}"/>
              </a:ext>
            </a:extLst>
          </p:cNvPr>
          <p:cNvSpPr txBox="1">
            <a:spLocks/>
          </p:cNvSpPr>
          <p:nvPr/>
        </p:nvSpPr>
        <p:spPr>
          <a:xfrm>
            <a:off x="3352800" y="2109915"/>
            <a:ext cx="7315200" cy="2387600"/>
          </a:xfrm>
          <a:prstGeom prst="rect">
            <a:avLst/>
          </a:prstGeom>
        </p:spPr>
        <p:txBody>
          <a:bodyPr vert="horz" lIns="0" tIns="45720" rIns="91440" bIns="45720" rtlCol="0" anchor="ctr">
            <a:noAutofit/>
          </a:bodyPr>
          <a:lstStyle>
            <a:lvl1pPr algn="l" defTabSz="914400" rtl="0" eaLnBrk="1" latinLnBrk="0" hangingPunct="1">
              <a:lnSpc>
                <a:spcPct val="90000"/>
              </a:lnSpc>
              <a:spcBef>
                <a:spcPct val="0"/>
              </a:spcBef>
              <a:buNone/>
              <a:defRPr sz="4400" b="1"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a:t>Module 11 </a:t>
            </a:r>
            <a:br>
              <a:rPr lang="en-US" sz="4000" dirty="0"/>
            </a:br>
            <a:r>
              <a:rPr lang="en-US" sz="4000" dirty="0"/>
              <a:t>Online Presence and </a:t>
            </a:r>
            <a:br>
              <a:rPr lang="en-US" sz="4000" dirty="0"/>
            </a:br>
            <a:r>
              <a:rPr lang="en-US" sz="4000" dirty="0"/>
              <a:t>Social Media Awareness</a:t>
            </a:r>
          </a:p>
        </p:txBody>
      </p:sp>
    </p:spTree>
    <p:custDataLst>
      <p:tags r:id="rId1"/>
    </p:custDataLst>
    <p:extLst>
      <p:ext uri="{BB962C8B-B14F-4D97-AF65-F5344CB8AC3E}">
        <p14:creationId xmlns:p14="http://schemas.microsoft.com/office/powerpoint/2010/main" val="3355778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47F4E-3743-975C-88CA-C6B6F44D698A}"/>
              </a:ext>
            </a:extLst>
          </p:cNvPr>
          <p:cNvSpPr>
            <a:spLocks noGrp="1"/>
          </p:cNvSpPr>
          <p:nvPr>
            <p:ph type="title"/>
          </p:nvPr>
        </p:nvSpPr>
        <p:spPr/>
        <p:txBody>
          <a:bodyPr/>
          <a:lstStyle/>
          <a:p>
            <a:r>
              <a:rPr lang="en-US" dirty="0"/>
              <a:t>What is Digital Identity</a:t>
            </a:r>
          </a:p>
        </p:txBody>
      </p:sp>
      <p:sp>
        <p:nvSpPr>
          <p:cNvPr id="8" name="Content Placeholder 7">
            <a:extLst>
              <a:ext uri="{FF2B5EF4-FFF2-40B4-BE49-F238E27FC236}">
                <a16:creationId xmlns:a16="http://schemas.microsoft.com/office/drawing/2014/main" id="{D2652B8B-461C-803B-4059-9A3BDF0C5A95}"/>
              </a:ext>
            </a:extLst>
          </p:cNvPr>
          <p:cNvSpPr>
            <a:spLocks noGrp="1"/>
          </p:cNvSpPr>
          <p:nvPr>
            <p:ph sz="half" idx="1"/>
          </p:nvPr>
        </p:nvSpPr>
        <p:spPr/>
        <p:txBody>
          <a:bodyPr vert="horz" lIns="91440" tIns="45720" rIns="91440" bIns="45720" rtlCol="0" anchor="t">
            <a:noAutofit/>
          </a:bodyPr>
          <a:lstStyle/>
          <a:p>
            <a:pPr>
              <a:lnSpc>
                <a:spcPct val="107000"/>
              </a:lnSpc>
              <a:spcBef>
                <a:spcPts val="0"/>
              </a:spcBef>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A collection of data that represents a unique person or entity online</a:t>
            </a:r>
          </a:p>
          <a:p>
            <a:pPr>
              <a:lnSpc>
                <a:spcPct val="107000"/>
              </a:lnSpc>
              <a:spcBef>
                <a:spcPts val="0"/>
              </a:spcBef>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Demographic and behavioral information, including tracked online actions</a:t>
            </a:r>
          </a:p>
        </p:txBody>
      </p:sp>
      <p:grpSp>
        <p:nvGrpSpPr>
          <p:cNvPr id="6" name="Group 5">
            <a:extLst>
              <a:ext uri="{FF2B5EF4-FFF2-40B4-BE49-F238E27FC236}">
                <a16:creationId xmlns:a16="http://schemas.microsoft.com/office/drawing/2014/main" id="{01B81CCC-53E6-B17B-648F-8745EEEF77B6}"/>
              </a:ext>
            </a:extLst>
          </p:cNvPr>
          <p:cNvGrpSpPr/>
          <p:nvPr/>
        </p:nvGrpSpPr>
        <p:grpSpPr>
          <a:xfrm>
            <a:off x="7854753" y="1458653"/>
            <a:ext cx="2202797" cy="4526111"/>
            <a:chOff x="1429569" y="1239197"/>
            <a:chExt cx="2202797" cy="4526111"/>
          </a:xfrm>
        </p:grpSpPr>
        <p:sp>
          <p:nvSpPr>
            <p:cNvPr id="7" name="Freeform 9">
              <a:extLst>
                <a:ext uri="{FF2B5EF4-FFF2-40B4-BE49-F238E27FC236}">
                  <a16:creationId xmlns:a16="http://schemas.microsoft.com/office/drawing/2014/main" id="{12C78BFA-583B-A5CE-4D83-D5D085797298}"/>
                </a:ext>
              </a:extLst>
            </p:cNvPr>
            <p:cNvSpPr>
              <a:spLocks/>
            </p:cNvSpPr>
            <p:nvPr/>
          </p:nvSpPr>
          <p:spPr bwMode="auto">
            <a:xfrm>
              <a:off x="1429569" y="1239197"/>
              <a:ext cx="2202797" cy="4526111"/>
            </a:xfrm>
            <a:custGeom>
              <a:avLst/>
              <a:gdLst>
                <a:gd name="T0" fmla="*/ 143 w 1974"/>
                <a:gd name="T1" fmla="*/ 0 h 4056"/>
                <a:gd name="T2" fmla="*/ 1830 w 1974"/>
                <a:gd name="T3" fmla="*/ 0 h 4056"/>
                <a:gd name="T4" fmla="*/ 1864 w 1974"/>
                <a:gd name="T5" fmla="*/ 3 h 4056"/>
                <a:gd name="T6" fmla="*/ 1895 w 1974"/>
                <a:gd name="T7" fmla="*/ 14 h 4056"/>
                <a:gd name="T8" fmla="*/ 1921 w 1974"/>
                <a:gd name="T9" fmla="*/ 31 h 4056"/>
                <a:gd name="T10" fmla="*/ 1943 w 1974"/>
                <a:gd name="T11" fmla="*/ 54 h 4056"/>
                <a:gd name="T12" fmla="*/ 1960 w 1974"/>
                <a:gd name="T13" fmla="*/ 81 h 4056"/>
                <a:gd name="T14" fmla="*/ 1971 w 1974"/>
                <a:gd name="T15" fmla="*/ 110 h 4056"/>
                <a:gd name="T16" fmla="*/ 1974 w 1974"/>
                <a:gd name="T17" fmla="*/ 144 h 4056"/>
                <a:gd name="T18" fmla="*/ 1974 w 1974"/>
                <a:gd name="T19" fmla="*/ 3913 h 4056"/>
                <a:gd name="T20" fmla="*/ 1971 w 1974"/>
                <a:gd name="T21" fmla="*/ 3945 h 4056"/>
                <a:gd name="T22" fmla="*/ 1960 w 1974"/>
                <a:gd name="T23" fmla="*/ 3975 h 4056"/>
                <a:gd name="T24" fmla="*/ 1943 w 1974"/>
                <a:gd name="T25" fmla="*/ 4003 h 4056"/>
                <a:gd name="T26" fmla="*/ 1921 w 1974"/>
                <a:gd name="T27" fmla="*/ 4024 h 4056"/>
                <a:gd name="T28" fmla="*/ 1895 w 1974"/>
                <a:gd name="T29" fmla="*/ 4041 h 4056"/>
                <a:gd name="T30" fmla="*/ 1864 w 1974"/>
                <a:gd name="T31" fmla="*/ 4053 h 4056"/>
                <a:gd name="T32" fmla="*/ 1830 w 1974"/>
                <a:gd name="T33" fmla="*/ 4056 h 4056"/>
                <a:gd name="T34" fmla="*/ 143 w 1974"/>
                <a:gd name="T35" fmla="*/ 4056 h 4056"/>
                <a:gd name="T36" fmla="*/ 110 w 1974"/>
                <a:gd name="T37" fmla="*/ 4053 h 4056"/>
                <a:gd name="T38" fmla="*/ 79 w 1974"/>
                <a:gd name="T39" fmla="*/ 4041 h 4056"/>
                <a:gd name="T40" fmla="*/ 53 w 1974"/>
                <a:gd name="T41" fmla="*/ 4024 h 4056"/>
                <a:gd name="T42" fmla="*/ 30 w 1974"/>
                <a:gd name="T43" fmla="*/ 4003 h 4056"/>
                <a:gd name="T44" fmla="*/ 13 w 1974"/>
                <a:gd name="T45" fmla="*/ 3975 h 4056"/>
                <a:gd name="T46" fmla="*/ 3 w 1974"/>
                <a:gd name="T47" fmla="*/ 3945 h 4056"/>
                <a:gd name="T48" fmla="*/ 0 w 1974"/>
                <a:gd name="T49" fmla="*/ 3913 h 4056"/>
                <a:gd name="T50" fmla="*/ 0 w 1974"/>
                <a:gd name="T51" fmla="*/ 144 h 4056"/>
                <a:gd name="T52" fmla="*/ 3 w 1974"/>
                <a:gd name="T53" fmla="*/ 110 h 4056"/>
                <a:gd name="T54" fmla="*/ 13 w 1974"/>
                <a:gd name="T55" fmla="*/ 81 h 4056"/>
                <a:gd name="T56" fmla="*/ 30 w 1974"/>
                <a:gd name="T57" fmla="*/ 54 h 4056"/>
                <a:gd name="T58" fmla="*/ 53 w 1974"/>
                <a:gd name="T59" fmla="*/ 31 h 4056"/>
                <a:gd name="T60" fmla="*/ 79 w 1974"/>
                <a:gd name="T61" fmla="*/ 14 h 4056"/>
                <a:gd name="T62" fmla="*/ 110 w 1974"/>
                <a:gd name="T63" fmla="*/ 3 h 4056"/>
                <a:gd name="T64" fmla="*/ 143 w 1974"/>
                <a:gd name="T65" fmla="*/ 0 h 4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74" h="4056">
                  <a:moveTo>
                    <a:pt x="143" y="0"/>
                  </a:moveTo>
                  <a:lnTo>
                    <a:pt x="1830" y="0"/>
                  </a:lnTo>
                  <a:lnTo>
                    <a:pt x="1864" y="3"/>
                  </a:lnTo>
                  <a:lnTo>
                    <a:pt x="1895" y="14"/>
                  </a:lnTo>
                  <a:lnTo>
                    <a:pt x="1921" y="31"/>
                  </a:lnTo>
                  <a:lnTo>
                    <a:pt x="1943" y="54"/>
                  </a:lnTo>
                  <a:lnTo>
                    <a:pt x="1960" y="81"/>
                  </a:lnTo>
                  <a:lnTo>
                    <a:pt x="1971" y="110"/>
                  </a:lnTo>
                  <a:lnTo>
                    <a:pt x="1974" y="144"/>
                  </a:lnTo>
                  <a:lnTo>
                    <a:pt x="1974" y="3913"/>
                  </a:lnTo>
                  <a:lnTo>
                    <a:pt x="1971" y="3945"/>
                  </a:lnTo>
                  <a:lnTo>
                    <a:pt x="1960" y="3975"/>
                  </a:lnTo>
                  <a:lnTo>
                    <a:pt x="1943" y="4003"/>
                  </a:lnTo>
                  <a:lnTo>
                    <a:pt x="1921" y="4024"/>
                  </a:lnTo>
                  <a:lnTo>
                    <a:pt x="1895" y="4041"/>
                  </a:lnTo>
                  <a:lnTo>
                    <a:pt x="1864" y="4053"/>
                  </a:lnTo>
                  <a:lnTo>
                    <a:pt x="1830" y="4056"/>
                  </a:lnTo>
                  <a:lnTo>
                    <a:pt x="143" y="4056"/>
                  </a:lnTo>
                  <a:lnTo>
                    <a:pt x="110" y="4053"/>
                  </a:lnTo>
                  <a:lnTo>
                    <a:pt x="79" y="4041"/>
                  </a:lnTo>
                  <a:lnTo>
                    <a:pt x="53" y="4024"/>
                  </a:lnTo>
                  <a:lnTo>
                    <a:pt x="30" y="4003"/>
                  </a:lnTo>
                  <a:lnTo>
                    <a:pt x="13" y="3975"/>
                  </a:lnTo>
                  <a:lnTo>
                    <a:pt x="3" y="3945"/>
                  </a:lnTo>
                  <a:lnTo>
                    <a:pt x="0" y="3913"/>
                  </a:lnTo>
                  <a:lnTo>
                    <a:pt x="0" y="144"/>
                  </a:lnTo>
                  <a:lnTo>
                    <a:pt x="3" y="110"/>
                  </a:lnTo>
                  <a:lnTo>
                    <a:pt x="13" y="81"/>
                  </a:lnTo>
                  <a:lnTo>
                    <a:pt x="30" y="54"/>
                  </a:lnTo>
                  <a:lnTo>
                    <a:pt x="53" y="31"/>
                  </a:lnTo>
                  <a:lnTo>
                    <a:pt x="79" y="14"/>
                  </a:lnTo>
                  <a:lnTo>
                    <a:pt x="110" y="3"/>
                  </a:lnTo>
                  <a:lnTo>
                    <a:pt x="143" y="0"/>
                  </a:lnTo>
                  <a:close/>
                </a:path>
              </a:pathLst>
            </a:custGeom>
            <a:solidFill>
              <a:schemeClr val="accent1"/>
            </a:solidFill>
            <a:ln w="0">
              <a:noFill/>
              <a:prstDash val="solid"/>
              <a:round/>
              <a:headEnd/>
              <a:tailEnd/>
            </a:ln>
          </p:spPr>
          <p:txBody>
            <a:bodyPr vert="horz" wrap="square" lIns="91464" tIns="45732" rIns="91464" bIns="45732" numCol="1" anchor="t" anchorCtr="0" compatLnSpc="1">
              <a:prstTxWarp prst="textNoShape">
                <a:avLst/>
              </a:prstTxWarp>
            </a:bodyPr>
            <a:lstStyle/>
            <a:p>
              <a:endParaRPr lang="en-IN" sz="2401" dirty="0"/>
            </a:p>
          </p:txBody>
        </p:sp>
        <p:sp>
          <p:nvSpPr>
            <p:cNvPr id="9" name="Rectangle 10">
              <a:extLst>
                <a:ext uri="{FF2B5EF4-FFF2-40B4-BE49-F238E27FC236}">
                  <a16:creationId xmlns:a16="http://schemas.microsoft.com/office/drawing/2014/main" id="{F77F81DD-125C-B53E-E4CC-7E198EE05328}"/>
                </a:ext>
              </a:extLst>
            </p:cNvPr>
            <p:cNvSpPr>
              <a:spLocks noChangeArrowheads="1"/>
            </p:cNvSpPr>
            <p:nvPr/>
          </p:nvSpPr>
          <p:spPr bwMode="auto">
            <a:xfrm>
              <a:off x="1605645" y="1632759"/>
              <a:ext cx="1863561" cy="3729354"/>
            </a:xfrm>
            <a:prstGeom prst="rect">
              <a:avLst/>
            </a:prstGeom>
            <a:solidFill>
              <a:schemeClr val="bg1"/>
            </a:solidFill>
            <a:ln w="0">
              <a:noFill/>
              <a:prstDash val="solid"/>
              <a:miter lim="800000"/>
              <a:headEnd/>
              <a:tailEnd/>
            </a:ln>
          </p:spPr>
          <p:txBody>
            <a:bodyPr vert="horz" wrap="square" lIns="91464" tIns="45732" rIns="91464" bIns="45732" numCol="1" anchor="t" anchorCtr="0" compatLnSpc="1">
              <a:prstTxWarp prst="textNoShape">
                <a:avLst/>
              </a:prstTxWarp>
            </a:bodyPr>
            <a:lstStyle/>
            <a:p>
              <a:endParaRPr lang="en-IN" sz="2401"/>
            </a:p>
          </p:txBody>
        </p:sp>
        <p:sp>
          <p:nvSpPr>
            <p:cNvPr id="10" name="Freeform 11">
              <a:extLst>
                <a:ext uri="{FF2B5EF4-FFF2-40B4-BE49-F238E27FC236}">
                  <a16:creationId xmlns:a16="http://schemas.microsoft.com/office/drawing/2014/main" id="{8AE6AC9B-A41F-8722-EA08-FB94E1231CF6}"/>
                </a:ext>
              </a:extLst>
            </p:cNvPr>
            <p:cNvSpPr>
              <a:spLocks/>
            </p:cNvSpPr>
            <p:nvPr/>
          </p:nvSpPr>
          <p:spPr bwMode="auto">
            <a:xfrm>
              <a:off x="2105808" y="1466841"/>
              <a:ext cx="850320" cy="53563"/>
            </a:xfrm>
            <a:custGeom>
              <a:avLst/>
              <a:gdLst>
                <a:gd name="T0" fmla="*/ 24 w 762"/>
                <a:gd name="T1" fmla="*/ 0 h 49"/>
                <a:gd name="T2" fmla="*/ 737 w 762"/>
                <a:gd name="T3" fmla="*/ 0 h 49"/>
                <a:gd name="T4" fmla="*/ 745 w 762"/>
                <a:gd name="T5" fmla="*/ 2 h 49"/>
                <a:gd name="T6" fmla="*/ 750 w 762"/>
                <a:gd name="T7" fmla="*/ 5 h 49"/>
                <a:gd name="T8" fmla="*/ 756 w 762"/>
                <a:gd name="T9" fmla="*/ 8 h 49"/>
                <a:gd name="T10" fmla="*/ 759 w 762"/>
                <a:gd name="T11" fmla="*/ 13 h 49"/>
                <a:gd name="T12" fmla="*/ 762 w 762"/>
                <a:gd name="T13" fmla="*/ 19 h 49"/>
                <a:gd name="T14" fmla="*/ 762 w 762"/>
                <a:gd name="T15" fmla="*/ 25 h 49"/>
                <a:gd name="T16" fmla="*/ 762 w 762"/>
                <a:gd name="T17" fmla="*/ 31 h 49"/>
                <a:gd name="T18" fmla="*/ 759 w 762"/>
                <a:gd name="T19" fmla="*/ 37 h 49"/>
                <a:gd name="T20" fmla="*/ 756 w 762"/>
                <a:gd name="T21" fmla="*/ 42 h 49"/>
                <a:gd name="T22" fmla="*/ 750 w 762"/>
                <a:gd name="T23" fmla="*/ 46 h 49"/>
                <a:gd name="T24" fmla="*/ 745 w 762"/>
                <a:gd name="T25" fmla="*/ 48 h 49"/>
                <a:gd name="T26" fmla="*/ 737 w 762"/>
                <a:gd name="T27" fmla="*/ 49 h 49"/>
                <a:gd name="T28" fmla="*/ 24 w 762"/>
                <a:gd name="T29" fmla="*/ 49 h 49"/>
                <a:gd name="T30" fmla="*/ 17 w 762"/>
                <a:gd name="T31" fmla="*/ 48 h 49"/>
                <a:gd name="T32" fmla="*/ 12 w 762"/>
                <a:gd name="T33" fmla="*/ 46 h 49"/>
                <a:gd name="T34" fmla="*/ 6 w 762"/>
                <a:gd name="T35" fmla="*/ 42 h 49"/>
                <a:gd name="T36" fmla="*/ 3 w 762"/>
                <a:gd name="T37" fmla="*/ 37 h 49"/>
                <a:gd name="T38" fmla="*/ 0 w 762"/>
                <a:gd name="T39" fmla="*/ 31 h 49"/>
                <a:gd name="T40" fmla="*/ 0 w 762"/>
                <a:gd name="T41" fmla="*/ 25 h 49"/>
                <a:gd name="T42" fmla="*/ 0 w 762"/>
                <a:gd name="T43" fmla="*/ 19 h 49"/>
                <a:gd name="T44" fmla="*/ 3 w 762"/>
                <a:gd name="T45" fmla="*/ 13 h 49"/>
                <a:gd name="T46" fmla="*/ 6 w 762"/>
                <a:gd name="T47" fmla="*/ 8 h 49"/>
                <a:gd name="T48" fmla="*/ 12 w 762"/>
                <a:gd name="T49" fmla="*/ 5 h 49"/>
                <a:gd name="T50" fmla="*/ 17 w 762"/>
                <a:gd name="T51" fmla="*/ 2 h 49"/>
                <a:gd name="T52" fmla="*/ 24 w 762"/>
                <a:gd name="T5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62" h="49">
                  <a:moveTo>
                    <a:pt x="24" y="0"/>
                  </a:moveTo>
                  <a:lnTo>
                    <a:pt x="737" y="0"/>
                  </a:lnTo>
                  <a:lnTo>
                    <a:pt x="745" y="2"/>
                  </a:lnTo>
                  <a:lnTo>
                    <a:pt x="750" y="5"/>
                  </a:lnTo>
                  <a:lnTo>
                    <a:pt x="756" y="8"/>
                  </a:lnTo>
                  <a:lnTo>
                    <a:pt x="759" y="13"/>
                  </a:lnTo>
                  <a:lnTo>
                    <a:pt x="762" y="19"/>
                  </a:lnTo>
                  <a:lnTo>
                    <a:pt x="762" y="25"/>
                  </a:lnTo>
                  <a:lnTo>
                    <a:pt x="762" y="31"/>
                  </a:lnTo>
                  <a:lnTo>
                    <a:pt x="759" y="37"/>
                  </a:lnTo>
                  <a:lnTo>
                    <a:pt x="756" y="42"/>
                  </a:lnTo>
                  <a:lnTo>
                    <a:pt x="750" y="46"/>
                  </a:lnTo>
                  <a:lnTo>
                    <a:pt x="745" y="48"/>
                  </a:lnTo>
                  <a:lnTo>
                    <a:pt x="737" y="49"/>
                  </a:lnTo>
                  <a:lnTo>
                    <a:pt x="24" y="49"/>
                  </a:lnTo>
                  <a:lnTo>
                    <a:pt x="17" y="48"/>
                  </a:lnTo>
                  <a:lnTo>
                    <a:pt x="12" y="46"/>
                  </a:lnTo>
                  <a:lnTo>
                    <a:pt x="6" y="42"/>
                  </a:lnTo>
                  <a:lnTo>
                    <a:pt x="3" y="37"/>
                  </a:lnTo>
                  <a:lnTo>
                    <a:pt x="0" y="31"/>
                  </a:lnTo>
                  <a:lnTo>
                    <a:pt x="0" y="25"/>
                  </a:lnTo>
                  <a:lnTo>
                    <a:pt x="0" y="19"/>
                  </a:lnTo>
                  <a:lnTo>
                    <a:pt x="3" y="13"/>
                  </a:lnTo>
                  <a:lnTo>
                    <a:pt x="6" y="8"/>
                  </a:lnTo>
                  <a:lnTo>
                    <a:pt x="12" y="5"/>
                  </a:lnTo>
                  <a:lnTo>
                    <a:pt x="17" y="2"/>
                  </a:lnTo>
                  <a:lnTo>
                    <a:pt x="24" y="0"/>
                  </a:lnTo>
                  <a:close/>
                </a:path>
              </a:pathLst>
            </a:custGeom>
            <a:solidFill>
              <a:schemeClr val="bg1"/>
            </a:solidFill>
            <a:ln w="0">
              <a:noFill/>
              <a:prstDash val="solid"/>
              <a:round/>
              <a:headEnd/>
              <a:tailEnd/>
            </a:ln>
          </p:spPr>
          <p:txBody>
            <a:bodyPr vert="horz" wrap="square" lIns="91464" tIns="45732" rIns="91464" bIns="45732" numCol="1" anchor="t" anchorCtr="0" compatLnSpc="1">
              <a:prstTxWarp prst="textNoShape">
                <a:avLst/>
              </a:prstTxWarp>
            </a:bodyPr>
            <a:lstStyle/>
            <a:p>
              <a:endParaRPr lang="en-IN" sz="2401"/>
            </a:p>
          </p:txBody>
        </p:sp>
        <p:sp>
          <p:nvSpPr>
            <p:cNvPr id="11" name="Freeform 12">
              <a:extLst>
                <a:ext uri="{FF2B5EF4-FFF2-40B4-BE49-F238E27FC236}">
                  <a16:creationId xmlns:a16="http://schemas.microsoft.com/office/drawing/2014/main" id="{F3FA28AA-C215-8472-751B-01EF75AAF62C}"/>
                </a:ext>
              </a:extLst>
            </p:cNvPr>
            <p:cNvSpPr>
              <a:spLocks/>
            </p:cNvSpPr>
            <p:nvPr/>
          </p:nvSpPr>
          <p:spPr bwMode="auto">
            <a:xfrm>
              <a:off x="2306669" y="5508650"/>
              <a:ext cx="448595" cy="124982"/>
            </a:xfrm>
            <a:custGeom>
              <a:avLst/>
              <a:gdLst>
                <a:gd name="T0" fmla="*/ 58 w 402"/>
                <a:gd name="T1" fmla="*/ 0 h 113"/>
                <a:gd name="T2" fmla="*/ 344 w 402"/>
                <a:gd name="T3" fmla="*/ 0 h 113"/>
                <a:gd name="T4" fmla="*/ 367 w 402"/>
                <a:gd name="T5" fmla="*/ 4 h 113"/>
                <a:gd name="T6" fmla="*/ 385 w 402"/>
                <a:gd name="T7" fmla="*/ 16 h 113"/>
                <a:gd name="T8" fmla="*/ 397 w 402"/>
                <a:gd name="T9" fmla="*/ 33 h 113"/>
                <a:gd name="T10" fmla="*/ 402 w 402"/>
                <a:gd name="T11" fmla="*/ 56 h 113"/>
                <a:gd name="T12" fmla="*/ 397 w 402"/>
                <a:gd name="T13" fmla="*/ 79 h 113"/>
                <a:gd name="T14" fmla="*/ 385 w 402"/>
                <a:gd name="T15" fmla="*/ 96 h 113"/>
                <a:gd name="T16" fmla="*/ 367 w 402"/>
                <a:gd name="T17" fmla="*/ 108 h 113"/>
                <a:gd name="T18" fmla="*/ 344 w 402"/>
                <a:gd name="T19" fmla="*/ 113 h 113"/>
                <a:gd name="T20" fmla="*/ 58 w 402"/>
                <a:gd name="T21" fmla="*/ 113 h 113"/>
                <a:gd name="T22" fmla="*/ 35 w 402"/>
                <a:gd name="T23" fmla="*/ 108 h 113"/>
                <a:gd name="T24" fmla="*/ 17 w 402"/>
                <a:gd name="T25" fmla="*/ 96 h 113"/>
                <a:gd name="T26" fmla="*/ 5 w 402"/>
                <a:gd name="T27" fmla="*/ 79 h 113"/>
                <a:gd name="T28" fmla="*/ 0 w 402"/>
                <a:gd name="T29" fmla="*/ 56 h 113"/>
                <a:gd name="T30" fmla="*/ 5 w 402"/>
                <a:gd name="T31" fmla="*/ 33 h 113"/>
                <a:gd name="T32" fmla="*/ 17 w 402"/>
                <a:gd name="T33" fmla="*/ 16 h 113"/>
                <a:gd name="T34" fmla="*/ 35 w 402"/>
                <a:gd name="T35" fmla="*/ 4 h 113"/>
                <a:gd name="T36" fmla="*/ 58 w 402"/>
                <a:gd name="T3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2" h="113">
                  <a:moveTo>
                    <a:pt x="58" y="0"/>
                  </a:moveTo>
                  <a:lnTo>
                    <a:pt x="344" y="0"/>
                  </a:lnTo>
                  <a:lnTo>
                    <a:pt x="367" y="4"/>
                  </a:lnTo>
                  <a:lnTo>
                    <a:pt x="385" y="16"/>
                  </a:lnTo>
                  <a:lnTo>
                    <a:pt x="397" y="33"/>
                  </a:lnTo>
                  <a:lnTo>
                    <a:pt x="402" y="56"/>
                  </a:lnTo>
                  <a:lnTo>
                    <a:pt x="397" y="79"/>
                  </a:lnTo>
                  <a:lnTo>
                    <a:pt x="385" y="96"/>
                  </a:lnTo>
                  <a:lnTo>
                    <a:pt x="367" y="108"/>
                  </a:lnTo>
                  <a:lnTo>
                    <a:pt x="344" y="113"/>
                  </a:lnTo>
                  <a:lnTo>
                    <a:pt x="58" y="113"/>
                  </a:lnTo>
                  <a:lnTo>
                    <a:pt x="35" y="108"/>
                  </a:lnTo>
                  <a:lnTo>
                    <a:pt x="17" y="96"/>
                  </a:lnTo>
                  <a:lnTo>
                    <a:pt x="5" y="79"/>
                  </a:lnTo>
                  <a:lnTo>
                    <a:pt x="0" y="56"/>
                  </a:lnTo>
                  <a:lnTo>
                    <a:pt x="5" y="33"/>
                  </a:lnTo>
                  <a:lnTo>
                    <a:pt x="17" y="16"/>
                  </a:lnTo>
                  <a:lnTo>
                    <a:pt x="35" y="4"/>
                  </a:lnTo>
                  <a:lnTo>
                    <a:pt x="58" y="0"/>
                  </a:lnTo>
                  <a:close/>
                </a:path>
              </a:pathLst>
            </a:custGeom>
            <a:solidFill>
              <a:schemeClr val="bg1"/>
            </a:solidFill>
            <a:ln w="0">
              <a:noFill/>
              <a:prstDash val="solid"/>
              <a:round/>
              <a:headEnd/>
              <a:tailEnd/>
            </a:ln>
          </p:spPr>
          <p:txBody>
            <a:bodyPr vert="horz" wrap="square" lIns="91464" tIns="45732" rIns="91464" bIns="45732" numCol="1" anchor="t" anchorCtr="0" compatLnSpc="1">
              <a:prstTxWarp prst="textNoShape">
                <a:avLst/>
              </a:prstTxWarp>
            </a:bodyPr>
            <a:lstStyle/>
            <a:p>
              <a:endParaRPr lang="en-IN" sz="2401"/>
            </a:p>
          </p:txBody>
        </p:sp>
        <p:sp>
          <p:nvSpPr>
            <p:cNvPr id="12" name="Freeform 13">
              <a:extLst>
                <a:ext uri="{FF2B5EF4-FFF2-40B4-BE49-F238E27FC236}">
                  <a16:creationId xmlns:a16="http://schemas.microsoft.com/office/drawing/2014/main" id="{2D6C33FA-B0A2-723F-7A3D-05D0ED072C6E}"/>
                </a:ext>
              </a:extLst>
            </p:cNvPr>
            <p:cNvSpPr>
              <a:spLocks/>
            </p:cNvSpPr>
            <p:nvPr/>
          </p:nvSpPr>
          <p:spPr bwMode="auto">
            <a:xfrm>
              <a:off x="1834822" y="2646418"/>
              <a:ext cx="1027418" cy="831246"/>
            </a:xfrm>
            <a:custGeom>
              <a:avLst/>
              <a:gdLst>
                <a:gd name="T0" fmla="*/ 1551 w 2092"/>
                <a:gd name="T1" fmla="*/ 12 h 1695"/>
                <a:gd name="T2" fmla="*/ 1687 w 2092"/>
                <a:gd name="T3" fmla="*/ 71 h 1695"/>
                <a:gd name="T4" fmla="*/ 1834 w 2092"/>
                <a:gd name="T5" fmla="*/ 117 h 1695"/>
                <a:gd name="T6" fmla="*/ 2035 w 2092"/>
                <a:gd name="T7" fmla="*/ 30 h 1695"/>
                <a:gd name="T8" fmla="*/ 1962 w 2092"/>
                <a:gd name="T9" fmla="*/ 167 h 1695"/>
                <a:gd name="T10" fmla="*/ 1846 w 2092"/>
                <a:gd name="T11" fmla="*/ 268 h 1695"/>
                <a:gd name="T12" fmla="*/ 2033 w 2092"/>
                <a:gd name="T13" fmla="*/ 224 h 1695"/>
                <a:gd name="T14" fmla="*/ 2017 w 2092"/>
                <a:gd name="T15" fmla="*/ 298 h 1695"/>
                <a:gd name="T16" fmla="*/ 1878 w 2092"/>
                <a:gd name="T17" fmla="*/ 422 h 1695"/>
                <a:gd name="T18" fmla="*/ 1872 w 2092"/>
                <a:gd name="T19" fmla="*/ 603 h 1695"/>
                <a:gd name="T20" fmla="*/ 1836 w 2092"/>
                <a:gd name="T21" fmla="*/ 795 h 1695"/>
                <a:gd name="T22" fmla="*/ 1768 w 2092"/>
                <a:gd name="T23" fmla="*/ 983 h 1695"/>
                <a:gd name="T24" fmla="*/ 1669 w 2092"/>
                <a:gd name="T25" fmla="*/ 1161 h 1695"/>
                <a:gd name="T26" fmla="*/ 1541 w 2092"/>
                <a:gd name="T27" fmla="*/ 1324 h 1695"/>
                <a:gd name="T28" fmla="*/ 1385 w 2092"/>
                <a:gd name="T29" fmla="*/ 1464 h 1695"/>
                <a:gd name="T30" fmla="*/ 1199 w 2092"/>
                <a:gd name="T31" fmla="*/ 1576 h 1695"/>
                <a:gd name="T32" fmla="*/ 985 w 2092"/>
                <a:gd name="T33" fmla="*/ 1654 h 1695"/>
                <a:gd name="T34" fmla="*/ 745 w 2092"/>
                <a:gd name="T35" fmla="*/ 1692 h 1695"/>
                <a:gd name="T36" fmla="*/ 480 w 2092"/>
                <a:gd name="T37" fmla="*/ 1681 h 1695"/>
                <a:gd name="T38" fmla="*/ 228 w 2092"/>
                <a:gd name="T39" fmla="*/ 1617 h 1695"/>
                <a:gd name="T40" fmla="*/ 0 w 2092"/>
                <a:gd name="T41" fmla="*/ 1502 h 1695"/>
                <a:gd name="T42" fmla="*/ 178 w 2092"/>
                <a:gd name="T43" fmla="*/ 1505 h 1695"/>
                <a:gd name="T44" fmla="*/ 390 w 2092"/>
                <a:gd name="T45" fmla="*/ 1459 h 1695"/>
                <a:gd name="T46" fmla="*/ 579 w 2092"/>
                <a:gd name="T47" fmla="*/ 1366 h 1695"/>
                <a:gd name="T48" fmla="*/ 537 w 2092"/>
                <a:gd name="T49" fmla="*/ 1312 h 1695"/>
                <a:gd name="T50" fmla="*/ 405 w 2092"/>
                <a:gd name="T51" fmla="*/ 1252 h 1695"/>
                <a:gd name="T52" fmla="*/ 301 w 2092"/>
                <a:gd name="T53" fmla="*/ 1156 h 1695"/>
                <a:gd name="T54" fmla="*/ 235 w 2092"/>
                <a:gd name="T55" fmla="*/ 1028 h 1695"/>
                <a:gd name="T56" fmla="*/ 354 w 2092"/>
                <a:gd name="T57" fmla="*/ 1034 h 1695"/>
                <a:gd name="T58" fmla="*/ 381 w 2092"/>
                <a:gd name="T59" fmla="*/ 1008 h 1695"/>
                <a:gd name="T60" fmla="*/ 253 w 2092"/>
                <a:gd name="T61" fmla="*/ 940 h 1695"/>
                <a:gd name="T62" fmla="*/ 155 w 2092"/>
                <a:gd name="T63" fmla="*/ 836 h 1695"/>
                <a:gd name="T64" fmla="*/ 96 w 2092"/>
                <a:gd name="T65" fmla="*/ 701 h 1695"/>
                <a:gd name="T66" fmla="*/ 84 w 2092"/>
                <a:gd name="T67" fmla="*/ 596 h 1695"/>
                <a:gd name="T68" fmla="*/ 227 w 2092"/>
                <a:gd name="T69" fmla="*/ 644 h 1695"/>
                <a:gd name="T70" fmla="*/ 201 w 2092"/>
                <a:gd name="T71" fmla="*/ 583 h 1695"/>
                <a:gd name="T72" fmla="*/ 118 w 2092"/>
                <a:gd name="T73" fmla="*/ 451 h 1695"/>
                <a:gd name="T74" fmla="*/ 88 w 2092"/>
                <a:gd name="T75" fmla="*/ 293 h 1695"/>
                <a:gd name="T76" fmla="*/ 109 w 2092"/>
                <a:gd name="T77" fmla="*/ 158 h 1695"/>
                <a:gd name="T78" fmla="*/ 201 w 2092"/>
                <a:gd name="T79" fmla="*/ 140 h 1695"/>
                <a:gd name="T80" fmla="*/ 391 w 2092"/>
                <a:gd name="T81" fmla="*/ 305 h 1695"/>
                <a:gd name="T82" fmla="*/ 610 w 2092"/>
                <a:gd name="T83" fmla="*/ 427 h 1695"/>
                <a:gd name="T84" fmla="*/ 856 w 2092"/>
                <a:gd name="T85" fmla="*/ 503 h 1695"/>
                <a:gd name="T86" fmla="*/ 1023 w 2092"/>
                <a:gd name="T87" fmla="*/ 477 h 1695"/>
                <a:gd name="T88" fmla="*/ 1033 w 2092"/>
                <a:gd name="T89" fmla="*/ 322 h 1695"/>
                <a:gd name="T90" fmla="*/ 1097 w 2092"/>
                <a:gd name="T91" fmla="*/ 183 h 1695"/>
                <a:gd name="T92" fmla="*/ 1204 w 2092"/>
                <a:gd name="T93" fmla="*/ 77 h 1695"/>
                <a:gd name="T94" fmla="*/ 1343 w 2092"/>
                <a:gd name="T95" fmla="*/ 13 h 1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92" h="1695">
                  <a:moveTo>
                    <a:pt x="1449" y="0"/>
                  </a:moveTo>
                  <a:lnTo>
                    <a:pt x="1501" y="3"/>
                  </a:lnTo>
                  <a:lnTo>
                    <a:pt x="1551" y="12"/>
                  </a:lnTo>
                  <a:lnTo>
                    <a:pt x="1600" y="27"/>
                  </a:lnTo>
                  <a:lnTo>
                    <a:pt x="1645" y="47"/>
                  </a:lnTo>
                  <a:lnTo>
                    <a:pt x="1687" y="71"/>
                  </a:lnTo>
                  <a:lnTo>
                    <a:pt x="1727" y="101"/>
                  </a:lnTo>
                  <a:lnTo>
                    <a:pt x="1762" y="135"/>
                  </a:lnTo>
                  <a:lnTo>
                    <a:pt x="1834" y="117"/>
                  </a:lnTo>
                  <a:lnTo>
                    <a:pt x="1904" y="94"/>
                  </a:lnTo>
                  <a:lnTo>
                    <a:pt x="1971" y="66"/>
                  </a:lnTo>
                  <a:lnTo>
                    <a:pt x="2035" y="30"/>
                  </a:lnTo>
                  <a:lnTo>
                    <a:pt x="2016" y="80"/>
                  </a:lnTo>
                  <a:lnTo>
                    <a:pt x="1992" y="125"/>
                  </a:lnTo>
                  <a:lnTo>
                    <a:pt x="1962" y="167"/>
                  </a:lnTo>
                  <a:lnTo>
                    <a:pt x="1928" y="205"/>
                  </a:lnTo>
                  <a:lnTo>
                    <a:pt x="1889" y="238"/>
                  </a:lnTo>
                  <a:lnTo>
                    <a:pt x="1846" y="268"/>
                  </a:lnTo>
                  <a:lnTo>
                    <a:pt x="1910" y="258"/>
                  </a:lnTo>
                  <a:lnTo>
                    <a:pt x="1973" y="243"/>
                  </a:lnTo>
                  <a:lnTo>
                    <a:pt x="2033" y="224"/>
                  </a:lnTo>
                  <a:lnTo>
                    <a:pt x="2092" y="200"/>
                  </a:lnTo>
                  <a:lnTo>
                    <a:pt x="2057" y="250"/>
                  </a:lnTo>
                  <a:lnTo>
                    <a:pt x="2017" y="298"/>
                  </a:lnTo>
                  <a:lnTo>
                    <a:pt x="1974" y="343"/>
                  </a:lnTo>
                  <a:lnTo>
                    <a:pt x="1928" y="383"/>
                  </a:lnTo>
                  <a:lnTo>
                    <a:pt x="1878" y="422"/>
                  </a:lnTo>
                  <a:lnTo>
                    <a:pt x="1880" y="477"/>
                  </a:lnTo>
                  <a:lnTo>
                    <a:pt x="1878" y="540"/>
                  </a:lnTo>
                  <a:lnTo>
                    <a:pt x="1872" y="603"/>
                  </a:lnTo>
                  <a:lnTo>
                    <a:pt x="1864" y="667"/>
                  </a:lnTo>
                  <a:lnTo>
                    <a:pt x="1851" y="732"/>
                  </a:lnTo>
                  <a:lnTo>
                    <a:pt x="1836" y="795"/>
                  </a:lnTo>
                  <a:lnTo>
                    <a:pt x="1816" y="859"/>
                  </a:lnTo>
                  <a:lnTo>
                    <a:pt x="1794" y="921"/>
                  </a:lnTo>
                  <a:lnTo>
                    <a:pt x="1768" y="983"/>
                  </a:lnTo>
                  <a:lnTo>
                    <a:pt x="1739" y="1043"/>
                  </a:lnTo>
                  <a:lnTo>
                    <a:pt x="1706" y="1104"/>
                  </a:lnTo>
                  <a:lnTo>
                    <a:pt x="1669" y="1161"/>
                  </a:lnTo>
                  <a:lnTo>
                    <a:pt x="1630" y="1217"/>
                  </a:lnTo>
                  <a:lnTo>
                    <a:pt x="1588" y="1271"/>
                  </a:lnTo>
                  <a:lnTo>
                    <a:pt x="1541" y="1324"/>
                  </a:lnTo>
                  <a:lnTo>
                    <a:pt x="1493" y="1373"/>
                  </a:lnTo>
                  <a:lnTo>
                    <a:pt x="1440" y="1420"/>
                  </a:lnTo>
                  <a:lnTo>
                    <a:pt x="1385" y="1464"/>
                  </a:lnTo>
                  <a:lnTo>
                    <a:pt x="1326" y="1504"/>
                  </a:lnTo>
                  <a:lnTo>
                    <a:pt x="1263" y="1542"/>
                  </a:lnTo>
                  <a:lnTo>
                    <a:pt x="1199" y="1576"/>
                  </a:lnTo>
                  <a:lnTo>
                    <a:pt x="1131" y="1606"/>
                  </a:lnTo>
                  <a:lnTo>
                    <a:pt x="1059" y="1632"/>
                  </a:lnTo>
                  <a:lnTo>
                    <a:pt x="985" y="1654"/>
                  </a:lnTo>
                  <a:lnTo>
                    <a:pt x="908" y="1672"/>
                  </a:lnTo>
                  <a:lnTo>
                    <a:pt x="828" y="1684"/>
                  </a:lnTo>
                  <a:lnTo>
                    <a:pt x="745" y="1692"/>
                  </a:lnTo>
                  <a:lnTo>
                    <a:pt x="659" y="1695"/>
                  </a:lnTo>
                  <a:lnTo>
                    <a:pt x="568" y="1691"/>
                  </a:lnTo>
                  <a:lnTo>
                    <a:pt x="480" y="1681"/>
                  </a:lnTo>
                  <a:lnTo>
                    <a:pt x="394" y="1666"/>
                  </a:lnTo>
                  <a:lnTo>
                    <a:pt x="310" y="1644"/>
                  </a:lnTo>
                  <a:lnTo>
                    <a:pt x="228" y="1617"/>
                  </a:lnTo>
                  <a:lnTo>
                    <a:pt x="149" y="1584"/>
                  </a:lnTo>
                  <a:lnTo>
                    <a:pt x="73" y="1545"/>
                  </a:lnTo>
                  <a:lnTo>
                    <a:pt x="0" y="1502"/>
                  </a:lnTo>
                  <a:lnTo>
                    <a:pt x="51" y="1507"/>
                  </a:lnTo>
                  <a:lnTo>
                    <a:pt x="103" y="1509"/>
                  </a:lnTo>
                  <a:lnTo>
                    <a:pt x="178" y="1505"/>
                  </a:lnTo>
                  <a:lnTo>
                    <a:pt x="251" y="1496"/>
                  </a:lnTo>
                  <a:lnTo>
                    <a:pt x="321" y="1480"/>
                  </a:lnTo>
                  <a:lnTo>
                    <a:pt x="390" y="1459"/>
                  </a:lnTo>
                  <a:lnTo>
                    <a:pt x="456" y="1434"/>
                  </a:lnTo>
                  <a:lnTo>
                    <a:pt x="519" y="1402"/>
                  </a:lnTo>
                  <a:lnTo>
                    <a:pt x="579" y="1366"/>
                  </a:lnTo>
                  <a:lnTo>
                    <a:pt x="636" y="1325"/>
                  </a:lnTo>
                  <a:lnTo>
                    <a:pt x="586" y="1322"/>
                  </a:lnTo>
                  <a:lnTo>
                    <a:pt x="537" y="1312"/>
                  </a:lnTo>
                  <a:lnTo>
                    <a:pt x="490" y="1296"/>
                  </a:lnTo>
                  <a:lnTo>
                    <a:pt x="446" y="1278"/>
                  </a:lnTo>
                  <a:lnTo>
                    <a:pt x="405" y="1252"/>
                  </a:lnTo>
                  <a:lnTo>
                    <a:pt x="366" y="1224"/>
                  </a:lnTo>
                  <a:lnTo>
                    <a:pt x="332" y="1192"/>
                  </a:lnTo>
                  <a:lnTo>
                    <a:pt x="301" y="1156"/>
                  </a:lnTo>
                  <a:lnTo>
                    <a:pt x="275" y="1116"/>
                  </a:lnTo>
                  <a:lnTo>
                    <a:pt x="253" y="1073"/>
                  </a:lnTo>
                  <a:lnTo>
                    <a:pt x="235" y="1028"/>
                  </a:lnTo>
                  <a:lnTo>
                    <a:pt x="275" y="1034"/>
                  </a:lnTo>
                  <a:lnTo>
                    <a:pt x="316" y="1036"/>
                  </a:lnTo>
                  <a:lnTo>
                    <a:pt x="354" y="1034"/>
                  </a:lnTo>
                  <a:lnTo>
                    <a:pt x="392" y="1029"/>
                  </a:lnTo>
                  <a:lnTo>
                    <a:pt x="429" y="1020"/>
                  </a:lnTo>
                  <a:lnTo>
                    <a:pt x="381" y="1008"/>
                  </a:lnTo>
                  <a:lnTo>
                    <a:pt x="335" y="991"/>
                  </a:lnTo>
                  <a:lnTo>
                    <a:pt x="292" y="968"/>
                  </a:lnTo>
                  <a:lnTo>
                    <a:pt x="253" y="940"/>
                  </a:lnTo>
                  <a:lnTo>
                    <a:pt x="215" y="909"/>
                  </a:lnTo>
                  <a:lnTo>
                    <a:pt x="183" y="874"/>
                  </a:lnTo>
                  <a:lnTo>
                    <a:pt x="155" y="836"/>
                  </a:lnTo>
                  <a:lnTo>
                    <a:pt x="130" y="793"/>
                  </a:lnTo>
                  <a:lnTo>
                    <a:pt x="110" y="749"/>
                  </a:lnTo>
                  <a:lnTo>
                    <a:pt x="96" y="701"/>
                  </a:lnTo>
                  <a:lnTo>
                    <a:pt x="87" y="652"/>
                  </a:lnTo>
                  <a:lnTo>
                    <a:pt x="84" y="601"/>
                  </a:lnTo>
                  <a:lnTo>
                    <a:pt x="84" y="596"/>
                  </a:lnTo>
                  <a:lnTo>
                    <a:pt x="129" y="617"/>
                  </a:lnTo>
                  <a:lnTo>
                    <a:pt x="177" y="633"/>
                  </a:lnTo>
                  <a:lnTo>
                    <a:pt x="227" y="644"/>
                  </a:lnTo>
                  <a:lnTo>
                    <a:pt x="279" y="650"/>
                  </a:lnTo>
                  <a:lnTo>
                    <a:pt x="237" y="618"/>
                  </a:lnTo>
                  <a:lnTo>
                    <a:pt x="201" y="583"/>
                  </a:lnTo>
                  <a:lnTo>
                    <a:pt x="168" y="542"/>
                  </a:lnTo>
                  <a:lnTo>
                    <a:pt x="140" y="498"/>
                  </a:lnTo>
                  <a:lnTo>
                    <a:pt x="118" y="451"/>
                  </a:lnTo>
                  <a:lnTo>
                    <a:pt x="102" y="400"/>
                  </a:lnTo>
                  <a:lnTo>
                    <a:pt x="92" y="348"/>
                  </a:lnTo>
                  <a:lnTo>
                    <a:pt x="88" y="293"/>
                  </a:lnTo>
                  <a:lnTo>
                    <a:pt x="91" y="247"/>
                  </a:lnTo>
                  <a:lnTo>
                    <a:pt x="98" y="202"/>
                  </a:lnTo>
                  <a:lnTo>
                    <a:pt x="109" y="158"/>
                  </a:lnTo>
                  <a:lnTo>
                    <a:pt x="126" y="117"/>
                  </a:lnTo>
                  <a:lnTo>
                    <a:pt x="146" y="78"/>
                  </a:lnTo>
                  <a:lnTo>
                    <a:pt x="201" y="140"/>
                  </a:lnTo>
                  <a:lnTo>
                    <a:pt x="260" y="200"/>
                  </a:lnTo>
                  <a:lnTo>
                    <a:pt x="323" y="255"/>
                  </a:lnTo>
                  <a:lnTo>
                    <a:pt x="391" y="305"/>
                  </a:lnTo>
                  <a:lnTo>
                    <a:pt x="460" y="350"/>
                  </a:lnTo>
                  <a:lnTo>
                    <a:pt x="534" y="392"/>
                  </a:lnTo>
                  <a:lnTo>
                    <a:pt x="610" y="427"/>
                  </a:lnTo>
                  <a:lnTo>
                    <a:pt x="690" y="458"/>
                  </a:lnTo>
                  <a:lnTo>
                    <a:pt x="771" y="484"/>
                  </a:lnTo>
                  <a:lnTo>
                    <a:pt x="856" y="503"/>
                  </a:lnTo>
                  <a:lnTo>
                    <a:pt x="942" y="518"/>
                  </a:lnTo>
                  <a:lnTo>
                    <a:pt x="1031" y="525"/>
                  </a:lnTo>
                  <a:lnTo>
                    <a:pt x="1023" y="477"/>
                  </a:lnTo>
                  <a:lnTo>
                    <a:pt x="1020" y="427"/>
                  </a:lnTo>
                  <a:lnTo>
                    <a:pt x="1023" y="374"/>
                  </a:lnTo>
                  <a:lnTo>
                    <a:pt x="1033" y="322"/>
                  </a:lnTo>
                  <a:lnTo>
                    <a:pt x="1048" y="272"/>
                  </a:lnTo>
                  <a:lnTo>
                    <a:pt x="1070" y="226"/>
                  </a:lnTo>
                  <a:lnTo>
                    <a:pt x="1097" y="183"/>
                  </a:lnTo>
                  <a:lnTo>
                    <a:pt x="1128" y="144"/>
                  </a:lnTo>
                  <a:lnTo>
                    <a:pt x="1164" y="107"/>
                  </a:lnTo>
                  <a:lnTo>
                    <a:pt x="1204" y="77"/>
                  </a:lnTo>
                  <a:lnTo>
                    <a:pt x="1247" y="50"/>
                  </a:lnTo>
                  <a:lnTo>
                    <a:pt x="1293" y="28"/>
                  </a:lnTo>
                  <a:lnTo>
                    <a:pt x="1343" y="13"/>
                  </a:lnTo>
                  <a:lnTo>
                    <a:pt x="1395" y="3"/>
                  </a:lnTo>
                  <a:lnTo>
                    <a:pt x="1449" y="0"/>
                  </a:lnTo>
                  <a:close/>
                </a:path>
              </a:pathLst>
            </a:custGeom>
            <a:solidFill>
              <a:schemeClr val="accent2"/>
            </a:solidFill>
            <a:ln w="0">
              <a:noFill/>
              <a:prstDash val="solid"/>
              <a:round/>
              <a:headEnd/>
              <a:tailEnd/>
            </a:ln>
          </p:spPr>
          <p:txBody>
            <a:bodyPr vert="horz" wrap="square" lIns="91464" tIns="45732" rIns="91464" bIns="45732" numCol="1" anchor="t" anchorCtr="0" compatLnSpc="1">
              <a:prstTxWarp prst="textNoShape">
                <a:avLst/>
              </a:prstTxWarp>
            </a:bodyPr>
            <a:lstStyle/>
            <a:p>
              <a:endParaRPr lang="en-IN" sz="2401"/>
            </a:p>
          </p:txBody>
        </p:sp>
        <p:sp>
          <p:nvSpPr>
            <p:cNvPr id="13" name="Freeform 7">
              <a:extLst>
                <a:ext uri="{FF2B5EF4-FFF2-40B4-BE49-F238E27FC236}">
                  <a16:creationId xmlns:a16="http://schemas.microsoft.com/office/drawing/2014/main" id="{288583B6-53B5-B185-7015-C457BA892957}"/>
                </a:ext>
              </a:extLst>
            </p:cNvPr>
            <p:cNvSpPr>
              <a:spLocks/>
            </p:cNvSpPr>
            <p:nvPr/>
          </p:nvSpPr>
          <p:spPr bwMode="auto">
            <a:xfrm rot="20446233">
              <a:off x="2723058" y="3949222"/>
              <a:ext cx="348148" cy="752708"/>
            </a:xfrm>
            <a:custGeom>
              <a:avLst/>
              <a:gdLst>
                <a:gd name="T0" fmla="*/ 721 w 1080"/>
                <a:gd name="T1" fmla="*/ 0 h 2336"/>
                <a:gd name="T2" fmla="*/ 1080 w 1080"/>
                <a:gd name="T3" fmla="*/ 2 h 2336"/>
                <a:gd name="T4" fmla="*/ 1080 w 1080"/>
                <a:gd name="T5" fmla="*/ 401 h 2336"/>
                <a:gd name="T6" fmla="*/ 820 w 1080"/>
                <a:gd name="T7" fmla="*/ 401 h 2336"/>
                <a:gd name="T8" fmla="*/ 807 w 1080"/>
                <a:gd name="T9" fmla="*/ 401 h 2336"/>
                <a:gd name="T10" fmla="*/ 792 w 1080"/>
                <a:gd name="T11" fmla="*/ 404 h 2336"/>
                <a:gd name="T12" fmla="*/ 778 w 1080"/>
                <a:gd name="T13" fmla="*/ 408 h 2336"/>
                <a:gd name="T14" fmla="*/ 765 w 1080"/>
                <a:gd name="T15" fmla="*/ 415 h 2336"/>
                <a:gd name="T16" fmla="*/ 752 w 1080"/>
                <a:gd name="T17" fmla="*/ 423 h 2336"/>
                <a:gd name="T18" fmla="*/ 740 w 1080"/>
                <a:gd name="T19" fmla="*/ 434 h 2336"/>
                <a:gd name="T20" fmla="*/ 731 w 1080"/>
                <a:gd name="T21" fmla="*/ 449 h 2336"/>
                <a:gd name="T22" fmla="*/ 723 w 1080"/>
                <a:gd name="T23" fmla="*/ 466 h 2336"/>
                <a:gd name="T24" fmla="*/ 718 w 1080"/>
                <a:gd name="T25" fmla="*/ 487 h 2336"/>
                <a:gd name="T26" fmla="*/ 716 w 1080"/>
                <a:gd name="T27" fmla="*/ 513 h 2336"/>
                <a:gd name="T28" fmla="*/ 716 w 1080"/>
                <a:gd name="T29" fmla="*/ 755 h 2336"/>
                <a:gd name="T30" fmla="*/ 1079 w 1080"/>
                <a:gd name="T31" fmla="*/ 755 h 2336"/>
                <a:gd name="T32" fmla="*/ 1037 w 1080"/>
                <a:gd name="T33" fmla="*/ 1166 h 2336"/>
                <a:gd name="T34" fmla="*/ 716 w 1080"/>
                <a:gd name="T35" fmla="*/ 1166 h 2336"/>
                <a:gd name="T36" fmla="*/ 716 w 1080"/>
                <a:gd name="T37" fmla="*/ 2336 h 2336"/>
                <a:gd name="T38" fmla="*/ 231 w 1080"/>
                <a:gd name="T39" fmla="*/ 2336 h 2336"/>
                <a:gd name="T40" fmla="*/ 231 w 1080"/>
                <a:gd name="T41" fmla="*/ 1166 h 2336"/>
                <a:gd name="T42" fmla="*/ 0 w 1080"/>
                <a:gd name="T43" fmla="*/ 1166 h 2336"/>
                <a:gd name="T44" fmla="*/ 0 w 1080"/>
                <a:gd name="T45" fmla="*/ 755 h 2336"/>
                <a:gd name="T46" fmla="*/ 231 w 1080"/>
                <a:gd name="T47" fmla="*/ 755 h 2336"/>
                <a:gd name="T48" fmla="*/ 231 w 1080"/>
                <a:gd name="T49" fmla="*/ 488 h 2336"/>
                <a:gd name="T50" fmla="*/ 232 w 1080"/>
                <a:gd name="T51" fmla="*/ 461 h 2336"/>
                <a:gd name="T52" fmla="*/ 234 w 1080"/>
                <a:gd name="T53" fmla="*/ 431 h 2336"/>
                <a:gd name="T54" fmla="*/ 237 w 1080"/>
                <a:gd name="T55" fmla="*/ 401 h 2336"/>
                <a:gd name="T56" fmla="*/ 243 w 1080"/>
                <a:gd name="T57" fmla="*/ 371 h 2336"/>
                <a:gd name="T58" fmla="*/ 250 w 1080"/>
                <a:gd name="T59" fmla="*/ 340 h 2336"/>
                <a:gd name="T60" fmla="*/ 258 w 1080"/>
                <a:gd name="T61" fmla="*/ 308 h 2336"/>
                <a:gd name="T62" fmla="*/ 269 w 1080"/>
                <a:gd name="T63" fmla="*/ 277 h 2336"/>
                <a:gd name="T64" fmla="*/ 283 w 1080"/>
                <a:gd name="T65" fmla="*/ 246 h 2336"/>
                <a:gd name="T66" fmla="*/ 298 w 1080"/>
                <a:gd name="T67" fmla="*/ 217 h 2336"/>
                <a:gd name="T68" fmla="*/ 317 w 1080"/>
                <a:gd name="T69" fmla="*/ 187 h 2336"/>
                <a:gd name="T70" fmla="*/ 337 w 1080"/>
                <a:gd name="T71" fmla="*/ 159 h 2336"/>
                <a:gd name="T72" fmla="*/ 361 w 1080"/>
                <a:gd name="T73" fmla="*/ 132 h 2336"/>
                <a:gd name="T74" fmla="*/ 387 w 1080"/>
                <a:gd name="T75" fmla="*/ 108 h 2336"/>
                <a:gd name="T76" fmla="*/ 416 w 1080"/>
                <a:gd name="T77" fmla="*/ 85 h 2336"/>
                <a:gd name="T78" fmla="*/ 449 w 1080"/>
                <a:gd name="T79" fmla="*/ 64 h 2336"/>
                <a:gd name="T80" fmla="*/ 486 w 1080"/>
                <a:gd name="T81" fmla="*/ 45 h 2336"/>
                <a:gd name="T82" fmla="*/ 525 w 1080"/>
                <a:gd name="T83" fmla="*/ 30 h 2336"/>
                <a:gd name="T84" fmla="*/ 568 w 1080"/>
                <a:gd name="T85" fmla="*/ 18 h 2336"/>
                <a:gd name="T86" fmla="*/ 615 w 1080"/>
                <a:gd name="T87" fmla="*/ 8 h 2336"/>
                <a:gd name="T88" fmla="*/ 665 w 1080"/>
                <a:gd name="T89" fmla="*/ 2 h 2336"/>
                <a:gd name="T90" fmla="*/ 721 w 1080"/>
                <a:gd name="T91" fmla="*/ 0 h 2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80" h="2336">
                  <a:moveTo>
                    <a:pt x="721" y="0"/>
                  </a:moveTo>
                  <a:lnTo>
                    <a:pt x="1080" y="2"/>
                  </a:lnTo>
                  <a:lnTo>
                    <a:pt x="1080" y="401"/>
                  </a:lnTo>
                  <a:lnTo>
                    <a:pt x="820" y="401"/>
                  </a:lnTo>
                  <a:lnTo>
                    <a:pt x="807" y="401"/>
                  </a:lnTo>
                  <a:lnTo>
                    <a:pt x="792" y="404"/>
                  </a:lnTo>
                  <a:lnTo>
                    <a:pt x="778" y="408"/>
                  </a:lnTo>
                  <a:lnTo>
                    <a:pt x="765" y="415"/>
                  </a:lnTo>
                  <a:lnTo>
                    <a:pt x="752" y="423"/>
                  </a:lnTo>
                  <a:lnTo>
                    <a:pt x="740" y="434"/>
                  </a:lnTo>
                  <a:lnTo>
                    <a:pt x="731" y="449"/>
                  </a:lnTo>
                  <a:lnTo>
                    <a:pt x="723" y="466"/>
                  </a:lnTo>
                  <a:lnTo>
                    <a:pt x="718" y="487"/>
                  </a:lnTo>
                  <a:lnTo>
                    <a:pt x="716" y="513"/>
                  </a:lnTo>
                  <a:lnTo>
                    <a:pt x="716" y="755"/>
                  </a:lnTo>
                  <a:lnTo>
                    <a:pt x="1079" y="755"/>
                  </a:lnTo>
                  <a:lnTo>
                    <a:pt x="1037" y="1166"/>
                  </a:lnTo>
                  <a:lnTo>
                    <a:pt x="716" y="1166"/>
                  </a:lnTo>
                  <a:lnTo>
                    <a:pt x="716" y="2336"/>
                  </a:lnTo>
                  <a:lnTo>
                    <a:pt x="231" y="2336"/>
                  </a:lnTo>
                  <a:lnTo>
                    <a:pt x="231" y="1166"/>
                  </a:lnTo>
                  <a:lnTo>
                    <a:pt x="0" y="1166"/>
                  </a:lnTo>
                  <a:lnTo>
                    <a:pt x="0" y="755"/>
                  </a:lnTo>
                  <a:lnTo>
                    <a:pt x="231" y="755"/>
                  </a:lnTo>
                  <a:lnTo>
                    <a:pt x="231" y="488"/>
                  </a:lnTo>
                  <a:lnTo>
                    <a:pt x="232" y="461"/>
                  </a:lnTo>
                  <a:lnTo>
                    <a:pt x="234" y="431"/>
                  </a:lnTo>
                  <a:lnTo>
                    <a:pt x="237" y="401"/>
                  </a:lnTo>
                  <a:lnTo>
                    <a:pt x="243" y="371"/>
                  </a:lnTo>
                  <a:lnTo>
                    <a:pt x="250" y="340"/>
                  </a:lnTo>
                  <a:lnTo>
                    <a:pt x="258" y="308"/>
                  </a:lnTo>
                  <a:lnTo>
                    <a:pt x="269" y="277"/>
                  </a:lnTo>
                  <a:lnTo>
                    <a:pt x="283" y="246"/>
                  </a:lnTo>
                  <a:lnTo>
                    <a:pt x="298" y="217"/>
                  </a:lnTo>
                  <a:lnTo>
                    <a:pt x="317" y="187"/>
                  </a:lnTo>
                  <a:lnTo>
                    <a:pt x="337" y="159"/>
                  </a:lnTo>
                  <a:lnTo>
                    <a:pt x="361" y="132"/>
                  </a:lnTo>
                  <a:lnTo>
                    <a:pt x="387" y="108"/>
                  </a:lnTo>
                  <a:lnTo>
                    <a:pt x="416" y="85"/>
                  </a:lnTo>
                  <a:lnTo>
                    <a:pt x="449" y="64"/>
                  </a:lnTo>
                  <a:lnTo>
                    <a:pt x="486" y="45"/>
                  </a:lnTo>
                  <a:lnTo>
                    <a:pt x="525" y="30"/>
                  </a:lnTo>
                  <a:lnTo>
                    <a:pt x="568" y="18"/>
                  </a:lnTo>
                  <a:lnTo>
                    <a:pt x="615" y="8"/>
                  </a:lnTo>
                  <a:lnTo>
                    <a:pt x="665" y="2"/>
                  </a:lnTo>
                  <a:lnTo>
                    <a:pt x="721" y="0"/>
                  </a:lnTo>
                  <a:close/>
                </a:path>
              </a:pathLst>
            </a:custGeom>
            <a:solidFill>
              <a:schemeClr val="accent1"/>
            </a:solidFill>
            <a:ln w="0">
              <a:noFill/>
              <a:prstDash val="solid"/>
              <a:round/>
              <a:headEnd/>
              <a:tailEnd/>
            </a:ln>
          </p:spPr>
          <p:txBody>
            <a:bodyPr vert="horz" wrap="square" lIns="91464" tIns="45732" rIns="91464" bIns="45732" numCol="1" anchor="t" anchorCtr="0" compatLnSpc="1">
              <a:prstTxWarp prst="textNoShape">
                <a:avLst/>
              </a:prstTxWarp>
            </a:bodyPr>
            <a:lstStyle/>
            <a:p>
              <a:endParaRPr lang="en-IN" sz="2401"/>
            </a:p>
          </p:txBody>
        </p:sp>
        <p:sp>
          <p:nvSpPr>
            <p:cNvPr id="14" name="Freeform 12">
              <a:extLst>
                <a:ext uri="{FF2B5EF4-FFF2-40B4-BE49-F238E27FC236}">
                  <a16:creationId xmlns:a16="http://schemas.microsoft.com/office/drawing/2014/main" id="{FB816025-7505-E801-1F3F-54CC7800A715}"/>
                </a:ext>
              </a:extLst>
            </p:cNvPr>
            <p:cNvSpPr>
              <a:spLocks/>
            </p:cNvSpPr>
            <p:nvPr/>
          </p:nvSpPr>
          <p:spPr bwMode="auto">
            <a:xfrm>
              <a:off x="2115111" y="3588069"/>
              <a:ext cx="411780" cy="523686"/>
            </a:xfrm>
            <a:custGeom>
              <a:avLst/>
              <a:gdLst>
                <a:gd name="T0" fmla="*/ 1942 w 2826"/>
                <a:gd name="T1" fmla="*/ 66 h 3594"/>
                <a:gd name="T2" fmla="*/ 2397 w 2826"/>
                <a:gd name="T3" fmla="*/ 311 h 3594"/>
                <a:gd name="T4" fmla="*/ 2696 w 2826"/>
                <a:gd name="T5" fmla="*/ 685 h 3594"/>
                <a:gd name="T6" fmla="*/ 2824 w 2826"/>
                <a:gd name="T7" fmla="*/ 1132 h 3594"/>
                <a:gd name="T8" fmla="*/ 2770 w 2826"/>
                <a:gd name="T9" fmla="*/ 1683 h 3594"/>
                <a:gd name="T10" fmla="*/ 2562 w 2826"/>
                <a:gd name="T11" fmla="*/ 2161 h 3594"/>
                <a:gd name="T12" fmla="*/ 2213 w 2826"/>
                <a:gd name="T13" fmla="*/ 2500 h 3594"/>
                <a:gd name="T14" fmla="*/ 1764 w 2826"/>
                <a:gd name="T15" fmla="*/ 2641 h 3594"/>
                <a:gd name="T16" fmla="*/ 1401 w 2826"/>
                <a:gd name="T17" fmla="*/ 2584 h 3594"/>
                <a:gd name="T18" fmla="*/ 1200 w 2826"/>
                <a:gd name="T19" fmla="*/ 2537 h 3594"/>
                <a:gd name="T20" fmla="*/ 1141 w 2826"/>
                <a:gd name="T21" fmla="*/ 2772 h 3594"/>
                <a:gd name="T22" fmla="*/ 1103 w 2826"/>
                <a:gd name="T23" fmla="*/ 2917 h 3594"/>
                <a:gd name="T24" fmla="*/ 1045 w 2826"/>
                <a:gd name="T25" fmla="*/ 3089 h 3594"/>
                <a:gd name="T26" fmla="*/ 936 w 2826"/>
                <a:gd name="T27" fmla="*/ 3340 h 3594"/>
                <a:gd name="T28" fmla="*/ 789 w 2826"/>
                <a:gd name="T29" fmla="*/ 3544 h 3594"/>
                <a:gd name="T30" fmla="*/ 627 w 2826"/>
                <a:gd name="T31" fmla="*/ 3581 h 3594"/>
                <a:gd name="T32" fmla="*/ 547 w 2826"/>
                <a:gd name="T33" fmla="*/ 3431 h 3594"/>
                <a:gd name="T34" fmla="*/ 535 w 2826"/>
                <a:gd name="T35" fmla="*/ 3186 h 3594"/>
                <a:gd name="T36" fmla="*/ 559 w 2826"/>
                <a:gd name="T37" fmla="*/ 2935 h 3594"/>
                <a:gd name="T38" fmla="*/ 587 w 2826"/>
                <a:gd name="T39" fmla="*/ 2771 h 3594"/>
                <a:gd name="T40" fmla="*/ 628 w 2826"/>
                <a:gd name="T41" fmla="*/ 2592 h 3594"/>
                <a:gd name="T42" fmla="*/ 704 w 2826"/>
                <a:gd name="T43" fmla="*/ 2271 h 3594"/>
                <a:gd name="T44" fmla="*/ 784 w 2826"/>
                <a:gd name="T45" fmla="*/ 1934 h 3594"/>
                <a:gd name="T46" fmla="*/ 839 w 2826"/>
                <a:gd name="T47" fmla="*/ 1702 h 3594"/>
                <a:gd name="T48" fmla="*/ 802 w 2826"/>
                <a:gd name="T49" fmla="*/ 1544 h 3594"/>
                <a:gd name="T50" fmla="*/ 792 w 2826"/>
                <a:gd name="T51" fmla="*/ 1232 h 3594"/>
                <a:gd name="T52" fmla="*/ 928 w 2826"/>
                <a:gd name="T53" fmla="*/ 927 h 3594"/>
                <a:gd name="T54" fmla="*/ 1179 w 2826"/>
                <a:gd name="T55" fmla="*/ 783 h 3594"/>
                <a:gd name="T56" fmla="*/ 1436 w 2826"/>
                <a:gd name="T57" fmla="*/ 850 h 3594"/>
                <a:gd name="T58" fmla="*/ 1554 w 2826"/>
                <a:gd name="T59" fmla="*/ 1087 h 3594"/>
                <a:gd name="T60" fmla="*/ 1511 w 2826"/>
                <a:gd name="T61" fmla="*/ 1406 h 3594"/>
                <a:gd name="T62" fmla="*/ 1378 w 2826"/>
                <a:gd name="T63" fmla="*/ 1865 h 3594"/>
                <a:gd name="T64" fmla="*/ 1422 w 2826"/>
                <a:gd name="T65" fmla="*/ 2082 h 3594"/>
                <a:gd name="T66" fmla="*/ 1601 w 2826"/>
                <a:gd name="T67" fmla="*/ 2179 h 3594"/>
                <a:gd name="T68" fmla="*/ 1843 w 2826"/>
                <a:gd name="T69" fmla="*/ 2122 h 3594"/>
                <a:gd name="T70" fmla="*/ 2011 w 2826"/>
                <a:gd name="T71" fmla="*/ 1955 h 3594"/>
                <a:gd name="T72" fmla="*/ 2165 w 2826"/>
                <a:gd name="T73" fmla="*/ 1606 h 3594"/>
                <a:gd name="T74" fmla="*/ 2215 w 2826"/>
                <a:gd name="T75" fmla="*/ 1099 h 3594"/>
                <a:gd name="T76" fmla="*/ 2090 w 2826"/>
                <a:gd name="T77" fmla="*/ 740 h 3594"/>
                <a:gd name="T78" fmla="*/ 1796 w 2826"/>
                <a:gd name="T79" fmla="*/ 519 h 3594"/>
                <a:gd name="T80" fmla="*/ 1362 w 2826"/>
                <a:gd name="T81" fmla="*/ 461 h 3594"/>
                <a:gd name="T82" fmla="*/ 965 w 2826"/>
                <a:gd name="T83" fmla="*/ 574 h 3594"/>
                <a:gd name="T84" fmla="*/ 689 w 2826"/>
                <a:gd name="T85" fmla="*/ 817 h 3594"/>
                <a:gd name="T86" fmla="*/ 537 w 2826"/>
                <a:gd name="T87" fmla="*/ 1134 h 3594"/>
                <a:gd name="T88" fmla="*/ 515 w 2826"/>
                <a:gd name="T89" fmla="*/ 1468 h 3594"/>
                <a:gd name="T90" fmla="*/ 627 w 2826"/>
                <a:gd name="T91" fmla="*/ 1720 h 3594"/>
                <a:gd name="T92" fmla="*/ 675 w 2826"/>
                <a:gd name="T93" fmla="*/ 1834 h 3594"/>
                <a:gd name="T94" fmla="*/ 644 w 2826"/>
                <a:gd name="T95" fmla="*/ 1979 h 3594"/>
                <a:gd name="T96" fmla="*/ 590 w 2826"/>
                <a:gd name="T97" fmla="*/ 2111 h 3594"/>
                <a:gd name="T98" fmla="*/ 448 w 2826"/>
                <a:gd name="T99" fmla="*/ 2135 h 3594"/>
                <a:gd name="T100" fmla="*/ 169 w 2826"/>
                <a:gd name="T101" fmla="*/ 1911 h 3594"/>
                <a:gd name="T102" fmla="*/ 20 w 2826"/>
                <a:gd name="T103" fmla="*/ 1541 h 3594"/>
                <a:gd name="T104" fmla="*/ 25 w 2826"/>
                <a:gd name="T105" fmla="*/ 1075 h 3594"/>
                <a:gd name="T106" fmla="*/ 217 w 2826"/>
                <a:gd name="T107" fmla="*/ 626 h 3594"/>
                <a:gd name="T108" fmla="*/ 488 w 2826"/>
                <a:gd name="T109" fmla="*/ 331 h 3594"/>
                <a:gd name="T110" fmla="*/ 794 w 2826"/>
                <a:gd name="T111" fmla="*/ 142 h 3594"/>
                <a:gd name="T112" fmla="*/ 1227 w 2826"/>
                <a:gd name="T113" fmla="*/ 18 h 3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26" h="3594">
                  <a:moveTo>
                    <a:pt x="1495" y="0"/>
                  </a:moveTo>
                  <a:lnTo>
                    <a:pt x="1588" y="2"/>
                  </a:lnTo>
                  <a:lnTo>
                    <a:pt x="1679" y="11"/>
                  </a:lnTo>
                  <a:lnTo>
                    <a:pt x="1769" y="24"/>
                  </a:lnTo>
                  <a:lnTo>
                    <a:pt x="1857" y="43"/>
                  </a:lnTo>
                  <a:lnTo>
                    <a:pt x="1942" y="66"/>
                  </a:lnTo>
                  <a:lnTo>
                    <a:pt x="2025" y="95"/>
                  </a:lnTo>
                  <a:lnTo>
                    <a:pt x="2105" y="129"/>
                  </a:lnTo>
                  <a:lnTo>
                    <a:pt x="2183" y="167"/>
                  </a:lnTo>
                  <a:lnTo>
                    <a:pt x="2257" y="211"/>
                  </a:lnTo>
                  <a:lnTo>
                    <a:pt x="2328" y="258"/>
                  </a:lnTo>
                  <a:lnTo>
                    <a:pt x="2397" y="311"/>
                  </a:lnTo>
                  <a:lnTo>
                    <a:pt x="2460" y="368"/>
                  </a:lnTo>
                  <a:lnTo>
                    <a:pt x="2516" y="426"/>
                  </a:lnTo>
                  <a:lnTo>
                    <a:pt x="2568" y="487"/>
                  </a:lnTo>
                  <a:lnTo>
                    <a:pt x="2615" y="550"/>
                  </a:lnTo>
                  <a:lnTo>
                    <a:pt x="2658" y="616"/>
                  </a:lnTo>
                  <a:lnTo>
                    <a:pt x="2696" y="685"/>
                  </a:lnTo>
                  <a:lnTo>
                    <a:pt x="2730" y="755"/>
                  </a:lnTo>
                  <a:lnTo>
                    <a:pt x="2759" y="829"/>
                  </a:lnTo>
                  <a:lnTo>
                    <a:pt x="2783" y="903"/>
                  </a:lnTo>
                  <a:lnTo>
                    <a:pt x="2802" y="978"/>
                  </a:lnTo>
                  <a:lnTo>
                    <a:pt x="2815" y="1054"/>
                  </a:lnTo>
                  <a:lnTo>
                    <a:pt x="2824" y="1132"/>
                  </a:lnTo>
                  <a:lnTo>
                    <a:pt x="2826" y="1209"/>
                  </a:lnTo>
                  <a:lnTo>
                    <a:pt x="2824" y="1308"/>
                  </a:lnTo>
                  <a:lnTo>
                    <a:pt x="2817" y="1405"/>
                  </a:lnTo>
                  <a:lnTo>
                    <a:pt x="2806" y="1500"/>
                  </a:lnTo>
                  <a:lnTo>
                    <a:pt x="2790" y="1593"/>
                  </a:lnTo>
                  <a:lnTo>
                    <a:pt x="2770" y="1683"/>
                  </a:lnTo>
                  <a:lnTo>
                    <a:pt x="2746" y="1771"/>
                  </a:lnTo>
                  <a:lnTo>
                    <a:pt x="2717" y="1855"/>
                  </a:lnTo>
                  <a:lnTo>
                    <a:pt x="2684" y="1938"/>
                  </a:lnTo>
                  <a:lnTo>
                    <a:pt x="2648" y="2015"/>
                  </a:lnTo>
                  <a:lnTo>
                    <a:pt x="2607" y="2091"/>
                  </a:lnTo>
                  <a:lnTo>
                    <a:pt x="2562" y="2161"/>
                  </a:lnTo>
                  <a:lnTo>
                    <a:pt x="2514" y="2228"/>
                  </a:lnTo>
                  <a:lnTo>
                    <a:pt x="2460" y="2293"/>
                  </a:lnTo>
                  <a:lnTo>
                    <a:pt x="2403" y="2352"/>
                  </a:lnTo>
                  <a:lnTo>
                    <a:pt x="2343" y="2407"/>
                  </a:lnTo>
                  <a:lnTo>
                    <a:pt x="2279" y="2456"/>
                  </a:lnTo>
                  <a:lnTo>
                    <a:pt x="2213" y="2500"/>
                  </a:lnTo>
                  <a:lnTo>
                    <a:pt x="2144" y="2537"/>
                  </a:lnTo>
                  <a:lnTo>
                    <a:pt x="2073" y="2570"/>
                  </a:lnTo>
                  <a:lnTo>
                    <a:pt x="1998" y="2596"/>
                  </a:lnTo>
                  <a:lnTo>
                    <a:pt x="1922" y="2617"/>
                  </a:lnTo>
                  <a:lnTo>
                    <a:pt x="1844" y="2632"/>
                  </a:lnTo>
                  <a:lnTo>
                    <a:pt x="1764" y="2641"/>
                  </a:lnTo>
                  <a:lnTo>
                    <a:pt x="1683" y="2644"/>
                  </a:lnTo>
                  <a:lnTo>
                    <a:pt x="1626" y="2642"/>
                  </a:lnTo>
                  <a:lnTo>
                    <a:pt x="1567" y="2635"/>
                  </a:lnTo>
                  <a:lnTo>
                    <a:pt x="1510" y="2621"/>
                  </a:lnTo>
                  <a:lnTo>
                    <a:pt x="1454" y="2605"/>
                  </a:lnTo>
                  <a:lnTo>
                    <a:pt x="1401" y="2584"/>
                  </a:lnTo>
                  <a:lnTo>
                    <a:pt x="1350" y="2559"/>
                  </a:lnTo>
                  <a:lnTo>
                    <a:pt x="1303" y="2531"/>
                  </a:lnTo>
                  <a:lnTo>
                    <a:pt x="1259" y="2500"/>
                  </a:lnTo>
                  <a:lnTo>
                    <a:pt x="1219" y="2465"/>
                  </a:lnTo>
                  <a:lnTo>
                    <a:pt x="1210" y="2500"/>
                  </a:lnTo>
                  <a:lnTo>
                    <a:pt x="1200" y="2537"/>
                  </a:lnTo>
                  <a:lnTo>
                    <a:pt x="1191" y="2575"/>
                  </a:lnTo>
                  <a:lnTo>
                    <a:pt x="1181" y="2616"/>
                  </a:lnTo>
                  <a:lnTo>
                    <a:pt x="1171" y="2655"/>
                  </a:lnTo>
                  <a:lnTo>
                    <a:pt x="1161" y="2696"/>
                  </a:lnTo>
                  <a:lnTo>
                    <a:pt x="1151" y="2734"/>
                  </a:lnTo>
                  <a:lnTo>
                    <a:pt x="1141" y="2772"/>
                  </a:lnTo>
                  <a:lnTo>
                    <a:pt x="1132" y="2806"/>
                  </a:lnTo>
                  <a:lnTo>
                    <a:pt x="1124" y="2836"/>
                  </a:lnTo>
                  <a:lnTo>
                    <a:pt x="1117" y="2864"/>
                  </a:lnTo>
                  <a:lnTo>
                    <a:pt x="1112" y="2887"/>
                  </a:lnTo>
                  <a:lnTo>
                    <a:pt x="1106" y="2903"/>
                  </a:lnTo>
                  <a:lnTo>
                    <a:pt x="1103" y="2917"/>
                  </a:lnTo>
                  <a:lnTo>
                    <a:pt x="1097" y="2934"/>
                  </a:lnTo>
                  <a:lnTo>
                    <a:pt x="1091" y="2957"/>
                  </a:lnTo>
                  <a:lnTo>
                    <a:pt x="1081" y="2986"/>
                  </a:lnTo>
                  <a:lnTo>
                    <a:pt x="1071" y="3016"/>
                  </a:lnTo>
                  <a:lnTo>
                    <a:pt x="1059" y="3052"/>
                  </a:lnTo>
                  <a:lnTo>
                    <a:pt x="1045" y="3089"/>
                  </a:lnTo>
                  <a:lnTo>
                    <a:pt x="1030" y="3130"/>
                  </a:lnTo>
                  <a:lnTo>
                    <a:pt x="1014" y="3170"/>
                  </a:lnTo>
                  <a:lnTo>
                    <a:pt x="995" y="3213"/>
                  </a:lnTo>
                  <a:lnTo>
                    <a:pt x="976" y="3256"/>
                  </a:lnTo>
                  <a:lnTo>
                    <a:pt x="957" y="3299"/>
                  </a:lnTo>
                  <a:lnTo>
                    <a:pt x="936" y="3340"/>
                  </a:lnTo>
                  <a:lnTo>
                    <a:pt x="913" y="3381"/>
                  </a:lnTo>
                  <a:lnTo>
                    <a:pt x="890" y="3419"/>
                  </a:lnTo>
                  <a:lnTo>
                    <a:pt x="865" y="3457"/>
                  </a:lnTo>
                  <a:lnTo>
                    <a:pt x="841" y="3490"/>
                  </a:lnTo>
                  <a:lnTo>
                    <a:pt x="815" y="3519"/>
                  </a:lnTo>
                  <a:lnTo>
                    <a:pt x="789" y="3544"/>
                  </a:lnTo>
                  <a:lnTo>
                    <a:pt x="762" y="3565"/>
                  </a:lnTo>
                  <a:lnTo>
                    <a:pt x="735" y="3581"/>
                  </a:lnTo>
                  <a:lnTo>
                    <a:pt x="706" y="3591"/>
                  </a:lnTo>
                  <a:lnTo>
                    <a:pt x="679" y="3594"/>
                  </a:lnTo>
                  <a:lnTo>
                    <a:pt x="649" y="3589"/>
                  </a:lnTo>
                  <a:lnTo>
                    <a:pt x="627" y="3581"/>
                  </a:lnTo>
                  <a:lnTo>
                    <a:pt x="608" y="3566"/>
                  </a:lnTo>
                  <a:lnTo>
                    <a:pt x="591" y="3547"/>
                  </a:lnTo>
                  <a:lnTo>
                    <a:pt x="577" y="3524"/>
                  </a:lnTo>
                  <a:lnTo>
                    <a:pt x="565" y="3496"/>
                  </a:lnTo>
                  <a:lnTo>
                    <a:pt x="555" y="3465"/>
                  </a:lnTo>
                  <a:lnTo>
                    <a:pt x="547" y="3431"/>
                  </a:lnTo>
                  <a:lnTo>
                    <a:pt x="541" y="3394"/>
                  </a:lnTo>
                  <a:lnTo>
                    <a:pt x="537" y="3356"/>
                  </a:lnTo>
                  <a:lnTo>
                    <a:pt x="535" y="3315"/>
                  </a:lnTo>
                  <a:lnTo>
                    <a:pt x="534" y="3272"/>
                  </a:lnTo>
                  <a:lnTo>
                    <a:pt x="534" y="3229"/>
                  </a:lnTo>
                  <a:lnTo>
                    <a:pt x="535" y="3186"/>
                  </a:lnTo>
                  <a:lnTo>
                    <a:pt x="537" y="3142"/>
                  </a:lnTo>
                  <a:lnTo>
                    <a:pt x="540" y="3098"/>
                  </a:lnTo>
                  <a:lnTo>
                    <a:pt x="544" y="3055"/>
                  </a:lnTo>
                  <a:lnTo>
                    <a:pt x="549" y="3013"/>
                  </a:lnTo>
                  <a:lnTo>
                    <a:pt x="554" y="2974"/>
                  </a:lnTo>
                  <a:lnTo>
                    <a:pt x="559" y="2935"/>
                  </a:lnTo>
                  <a:lnTo>
                    <a:pt x="563" y="2899"/>
                  </a:lnTo>
                  <a:lnTo>
                    <a:pt x="569" y="2866"/>
                  </a:lnTo>
                  <a:lnTo>
                    <a:pt x="574" y="2836"/>
                  </a:lnTo>
                  <a:lnTo>
                    <a:pt x="579" y="2810"/>
                  </a:lnTo>
                  <a:lnTo>
                    <a:pt x="583" y="2788"/>
                  </a:lnTo>
                  <a:lnTo>
                    <a:pt x="587" y="2771"/>
                  </a:lnTo>
                  <a:lnTo>
                    <a:pt x="589" y="2757"/>
                  </a:lnTo>
                  <a:lnTo>
                    <a:pt x="594" y="2736"/>
                  </a:lnTo>
                  <a:lnTo>
                    <a:pt x="601" y="2708"/>
                  </a:lnTo>
                  <a:lnTo>
                    <a:pt x="608" y="2674"/>
                  </a:lnTo>
                  <a:lnTo>
                    <a:pt x="618" y="2636"/>
                  </a:lnTo>
                  <a:lnTo>
                    <a:pt x="628" y="2592"/>
                  </a:lnTo>
                  <a:lnTo>
                    <a:pt x="639" y="2546"/>
                  </a:lnTo>
                  <a:lnTo>
                    <a:pt x="651" y="2495"/>
                  </a:lnTo>
                  <a:lnTo>
                    <a:pt x="663" y="2441"/>
                  </a:lnTo>
                  <a:lnTo>
                    <a:pt x="677" y="2386"/>
                  </a:lnTo>
                  <a:lnTo>
                    <a:pt x="691" y="2329"/>
                  </a:lnTo>
                  <a:lnTo>
                    <a:pt x="704" y="2271"/>
                  </a:lnTo>
                  <a:lnTo>
                    <a:pt x="718" y="2213"/>
                  </a:lnTo>
                  <a:lnTo>
                    <a:pt x="731" y="2155"/>
                  </a:lnTo>
                  <a:lnTo>
                    <a:pt x="745" y="2098"/>
                  </a:lnTo>
                  <a:lnTo>
                    <a:pt x="759" y="2041"/>
                  </a:lnTo>
                  <a:lnTo>
                    <a:pt x="771" y="1986"/>
                  </a:lnTo>
                  <a:lnTo>
                    <a:pt x="784" y="1934"/>
                  </a:lnTo>
                  <a:lnTo>
                    <a:pt x="795" y="1885"/>
                  </a:lnTo>
                  <a:lnTo>
                    <a:pt x="806" y="1839"/>
                  </a:lnTo>
                  <a:lnTo>
                    <a:pt x="816" y="1796"/>
                  </a:lnTo>
                  <a:lnTo>
                    <a:pt x="825" y="1760"/>
                  </a:lnTo>
                  <a:lnTo>
                    <a:pt x="833" y="1728"/>
                  </a:lnTo>
                  <a:lnTo>
                    <a:pt x="839" y="1702"/>
                  </a:lnTo>
                  <a:lnTo>
                    <a:pt x="844" y="1682"/>
                  </a:lnTo>
                  <a:lnTo>
                    <a:pt x="836" y="1663"/>
                  </a:lnTo>
                  <a:lnTo>
                    <a:pt x="828" y="1640"/>
                  </a:lnTo>
                  <a:lnTo>
                    <a:pt x="819" y="1613"/>
                  </a:lnTo>
                  <a:lnTo>
                    <a:pt x="809" y="1580"/>
                  </a:lnTo>
                  <a:lnTo>
                    <a:pt x="802" y="1544"/>
                  </a:lnTo>
                  <a:lnTo>
                    <a:pt x="794" y="1502"/>
                  </a:lnTo>
                  <a:lnTo>
                    <a:pt x="788" y="1458"/>
                  </a:lnTo>
                  <a:lnTo>
                    <a:pt x="783" y="1410"/>
                  </a:lnTo>
                  <a:lnTo>
                    <a:pt x="782" y="1358"/>
                  </a:lnTo>
                  <a:lnTo>
                    <a:pt x="784" y="1294"/>
                  </a:lnTo>
                  <a:lnTo>
                    <a:pt x="792" y="1232"/>
                  </a:lnTo>
                  <a:lnTo>
                    <a:pt x="804" y="1174"/>
                  </a:lnTo>
                  <a:lnTo>
                    <a:pt x="822" y="1117"/>
                  </a:lnTo>
                  <a:lnTo>
                    <a:pt x="842" y="1064"/>
                  </a:lnTo>
                  <a:lnTo>
                    <a:pt x="867" y="1014"/>
                  </a:lnTo>
                  <a:lnTo>
                    <a:pt x="895" y="968"/>
                  </a:lnTo>
                  <a:lnTo>
                    <a:pt x="928" y="927"/>
                  </a:lnTo>
                  <a:lnTo>
                    <a:pt x="963" y="889"/>
                  </a:lnTo>
                  <a:lnTo>
                    <a:pt x="1002" y="857"/>
                  </a:lnTo>
                  <a:lnTo>
                    <a:pt x="1042" y="830"/>
                  </a:lnTo>
                  <a:lnTo>
                    <a:pt x="1086" y="809"/>
                  </a:lnTo>
                  <a:lnTo>
                    <a:pt x="1131" y="793"/>
                  </a:lnTo>
                  <a:lnTo>
                    <a:pt x="1179" y="783"/>
                  </a:lnTo>
                  <a:lnTo>
                    <a:pt x="1228" y="780"/>
                  </a:lnTo>
                  <a:lnTo>
                    <a:pt x="1276" y="783"/>
                  </a:lnTo>
                  <a:lnTo>
                    <a:pt x="1321" y="792"/>
                  </a:lnTo>
                  <a:lnTo>
                    <a:pt x="1363" y="806"/>
                  </a:lnTo>
                  <a:lnTo>
                    <a:pt x="1401" y="825"/>
                  </a:lnTo>
                  <a:lnTo>
                    <a:pt x="1436" y="850"/>
                  </a:lnTo>
                  <a:lnTo>
                    <a:pt x="1466" y="878"/>
                  </a:lnTo>
                  <a:lnTo>
                    <a:pt x="1494" y="912"/>
                  </a:lnTo>
                  <a:lnTo>
                    <a:pt x="1516" y="951"/>
                  </a:lnTo>
                  <a:lnTo>
                    <a:pt x="1533" y="993"/>
                  </a:lnTo>
                  <a:lnTo>
                    <a:pt x="1546" y="1038"/>
                  </a:lnTo>
                  <a:lnTo>
                    <a:pt x="1554" y="1087"/>
                  </a:lnTo>
                  <a:lnTo>
                    <a:pt x="1557" y="1140"/>
                  </a:lnTo>
                  <a:lnTo>
                    <a:pt x="1555" y="1188"/>
                  </a:lnTo>
                  <a:lnTo>
                    <a:pt x="1549" y="1239"/>
                  </a:lnTo>
                  <a:lnTo>
                    <a:pt x="1539" y="1293"/>
                  </a:lnTo>
                  <a:lnTo>
                    <a:pt x="1527" y="1349"/>
                  </a:lnTo>
                  <a:lnTo>
                    <a:pt x="1511" y="1406"/>
                  </a:lnTo>
                  <a:lnTo>
                    <a:pt x="1495" y="1467"/>
                  </a:lnTo>
                  <a:lnTo>
                    <a:pt x="1476" y="1527"/>
                  </a:lnTo>
                  <a:lnTo>
                    <a:pt x="1457" y="1590"/>
                  </a:lnTo>
                  <a:lnTo>
                    <a:pt x="1429" y="1682"/>
                  </a:lnTo>
                  <a:lnTo>
                    <a:pt x="1401" y="1774"/>
                  </a:lnTo>
                  <a:lnTo>
                    <a:pt x="1378" y="1865"/>
                  </a:lnTo>
                  <a:lnTo>
                    <a:pt x="1372" y="1906"/>
                  </a:lnTo>
                  <a:lnTo>
                    <a:pt x="1371" y="1944"/>
                  </a:lnTo>
                  <a:lnTo>
                    <a:pt x="1375" y="1981"/>
                  </a:lnTo>
                  <a:lnTo>
                    <a:pt x="1385" y="2018"/>
                  </a:lnTo>
                  <a:lnTo>
                    <a:pt x="1401" y="2051"/>
                  </a:lnTo>
                  <a:lnTo>
                    <a:pt x="1422" y="2082"/>
                  </a:lnTo>
                  <a:lnTo>
                    <a:pt x="1445" y="2108"/>
                  </a:lnTo>
                  <a:lnTo>
                    <a:pt x="1472" y="2130"/>
                  </a:lnTo>
                  <a:lnTo>
                    <a:pt x="1500" y="2147"/>
                  </a:lnTo>
                  <a:lnTo>
                    <a:pt x="1532" y="2163"/>
                  </a:lnTo>
                  <a:lnTo>
                    <a:pt x="1566" y="2172"/>
                  </a:lnTo>
                  <a:lnTo>
                    <a:pt x="1601" y="2179"/>
                  </a:lnTo>
                  <a:lnTo>
                    <a:pt x="1639" y="2181"/>
                  </a:lnTo>
                  <a:lnTo>
                    <a:pt x="1685" y="2179"/>
                  </a:lnTo>
                  <a:lnTo>
                    <a:pt x="1728" y="2171"/>
                  </a:lnTo>
                  <a:lnTo>
                    <a:pt x="1768" y="2158"/>
                  </a:lnTo>
                  <a:lnTo>
                    <a:pt x="1807" y="2142"/>
                  </a:lnTo>
                  <a:lnTo>
                    <a:pt x="1843" y="2122"/>
                  </a:lnTo>
                  <a:lnTo>
                    <a:pt x="1877" y="2099"/>
                  </a:lnTo>
                  <a:lnTo>
                    <a:pt x="1908" y="2074"/>
                  </a:lnTo>
                  <a:lnTo>
                    <a:pt x="1937" y="2046"/>
                  </a:lnTo>
                  <a:lnTo>
                    <a:pt x="1964" y="2017"/>
                  </a:lnTo>
                  <a:lnTo>
                    <a:pt x="1989" y="1986"/>
                  </a:lnTo>
                  <a:lnTo>
                    <a:pt x="2011" y="1955"/>
                  </a:lnTo>
                  <a:lnTo>
                    <a:pt x="2032" y="1924"/>
                  </a:lnTo>
                  <a:lnTo>
                    <a:pt x="2051" y="1894"/>
                  </a:lnTo>
                  <a:lnTo>
                    <a:pt x="2085" y="1828"/>
                  </a:lnTo>
                  <a:lnTo>
                    <a:pt x="2115" y="1759"/>
                  </a:lnTo>
                  <a:lnTo>
                    <a:pt x="2142" y="1684"/>
                  </a:lnTo>
                  <a:lnTo>
                    <a:pt x="2165" y="1606"/>
                  </a:lnTo>
                  <a:lnTo>
                    <a:pt x="2185" y="1524"/>
                  </a:lnTo>
                  <a:lnTo>
                    <a:pt x="2199" y="1439"/>
                  </a:lnTo>
                  <a:lnTo>
                    <a:pt x="2210" y="1353"/>
                  </a:lnTo>
                  <a:lnTo>
                    <a:pt x="2216" y="1263"/>
                  </a:lnTo>
                  <a:lnTo>
                    <a:pt x="2219" y="1171"/>
                  </a:lnTo>
                  <a:lnTo>
                    <a:pt x="2215" y="1099"/>
                  </a:lnTo>
                  <a:lnTo>
                    <a:pt x="2208" y="1031"/>
                  </a:lnTo>
                  <a:lnTo>
                    <a:pt x="2194" y="966"/>
                  </a:lnTo>
                  <a:lnTo>
                    <a:pt x="2176" y="904"/>
                  </a:lnTo>
                  <a:lnTo>
                    <a:pt x="2152" y="845"/>
                  </a:lnTo>
                  <a:lnTo>
                    <a:pt x="2123" y="792"/>
                  </a:lnTo>
                  <a:lnTo>
                    <a:pt x="2090" y="740"/>
                  </a:lnTo>
                  <a:lnTo>
                    <a:pt x="2052" y="693"/>
                  </a:lnTo>
                  <a:lnTo>
                    <a:pt x="2009" y="650"/>
                  </a:lnTo>
                  <a:lnTo>
                    <a:pt x="1963" y="612"/>
                  </a:lnTo>
                  <a:lnTo>
                    <a:pt x="1911" y="577"/>
                  </a:lnTo>
                  <a:lnTo>
                    <a:pt x="1855" y="546"/>
                  </a:lnTo>
                  <a:lnTo>
                    <a:pt x="1796" y="519"/>
                  </a:lnTo>
                  <a:lnTo>
                    <a:pt x="1732" y="499"/>
                  </a:lnTo>
                  <a:lnTo>
                    <a:pt x="1664" y="481"/>
                  </a:lnTo>
                  <a:lnTo>
                    <a:pt x="1593" y="469"/>
                  </a:lnTo>
                  <a:lnTo>
                    <a:pt x="1518" y="461"/>
                  </a:lnTo>
                  <a:lnTo>
                    <a:pt x="1440" y="459"/>
                  </a:lnTo>
                  <a:lnTo>
                    <a:pt x="1362" y="461"/>
                  </a:lnTo>
                  <a:lnTo>
                    <a:pt x="1288" y="469"/>
                  </a:lnTo>
                  <a:lnTo>
                    <a:pt x="1217" y="482"/>
                  </a:lnTo>
                  <a:lnTo>
                    <a:pt x="1150" y="499"/>
                  </a:lnTo>
                  <a:lnTo>
                    <a:pt x="1085" y="519"/>
                  </a:lnTo>
                  <a:lnTo>
                    <a:pt x="1024" y="546"/>
                  </a:lnTo>
                  <a:lnTo>
                    <a:pt x="965" y="574"/>
                  </a:lnTo>
                  <a:lnTo>
                    <a:pt x="912" y="607"/>
                  </a:lnTo>
                  <a:lnTo>
                    <a:pt x="860" y="643"/>
                  </a:lnTo>
                  <a:lnTo>
                    <a:pt x="813" y="683"/>
                  </a:lnTo>
                  <a:lnTo>
                    <a:pt x="768" y="725"/>
                  </a:lnTo>
                  <a:lnTo>
                    <a:pt x="727" y="770"/>
                  </a:lnTo>
                  <a:lnTo>
                    <a:pt x="689" y="817"/>
                  </a:lnTo>
                  <a:lnTo>
                    <a:pt x="655" y="865"/>
                  </a:lnTo>
                  <a:lnTo>
                    <a:pt x="625" y="917"/>
                  </a:lnTo>
                  <a:lnTo>
                    <a:pt x="597" y="969"/>
                  </a:lnTo>
                  <a:lnTo>
                    <a:pt x="573" y="1023"/>
                  </a:lnTo>
                  <a:lnTo>
                    <a:pt x="554" y="1078"/>
                  </a:lnTo>
                  <a:lnTo>
                    <a:pt x="537" y="1134"/>
                  </a:lnTo>
                  <a:lnTo>
                    <a:pt x="524" y="1191"/>
                  </a:lnTo>
                  <a:lnTo>
                    <a:pt x="515" y="1248"/>
                  </a:lnTo>
                  <a:lnTo>
                    <a:pt x="510" y="1306"/>
                  </a:lnTo>
                  <a:lnTo>
                    <a:pt x="507" y="1363"/>
                  </a:lnTo>
                  <a:lnTo>
                    <a:pt x="510" y="1417"/>
                  </a:lnTo>
                  <a:lnTo>
                    <a:pt x="515" y="1468"/>
                  </a:lnTo>
                  <a:lnTo>
                    <a:pt x="524" y="1516"/>
                  </a:lnTo>
                  <a:lnTo>
                    <a:pt x="537" y="1561"/>
                  </a:lnTo>
                  <a:lnTo>
                    <a:pt x="554" y="1604"/>
                  </a:lnTo>
                  <a:lnTo>
                    <a:pt x="574" y="1644"/>
                  </a:lnTo>
                  <a:lnTo>
                    <a:pt x="599" y="1683"/>
                  </a:lnTo>
                  <a:lnTo>
                    <a:pt x="627" y="1720"/>
                  </a:lnTo>
                  <a:lnTo>
                    <a:pt x="643" y="1739"/>
                  </a:lnTo>
                  <a:lnTo>
                    <a:pt x="655" y="1758"/>
                  </a:lnTo>
                  <a:lnTo>
                    <a:pt x="664" y="1775"/>
                  </a:lnTo>
                  <a:lnTo>
                    <a:pt x="671" y="1794"/>
                  </a:lnTo>
                  <a:lnTo>
                    <a:pt x="675" y="1812"/>
                  </a:lnTo>
                  <a:lnTo>
                    <a:pt x="675" y="1834"/>
                  </a:lnTo>
                  <a:lnTo>
                    <a:pt x="673" y="1857"/>
                  </a:lnTo>
                  <a:lnTo>
                    <a:pt x="668" y="1884"/>
                  </a:lnTo>
                  <a:lnTo>
                    <a:pt x="662" y="1904"/>
                  </a:lnTo>
                  <a:lnTo>
                    <a:pt x="657" y="1927"/>
                  </a:lnTo>
                  <a:lnTo>
                    <a:pt x="650" y="1952"/>
                  </a:lnTo>
                  <a:lnTo>
                    <a:pt x="644" y="1979"/>
                  </a:lnTo>
                  <a:lnTo>
                    <a:pt x="637" y="2004"/>
                  </a:lnTo>
                  <a:lnTo>
                    <a:pt x="632" y="2028"/>
                  </a:lnTo>
                  <a:lnTo>
                    <a:pt x="626" y="2045"/>
                  </a:lnTo>
                  <a:lnTo>
                    <a:pt x="617" y="2070"/>
                  </a:lnTo>
                  <a:lnTo>
                    <a:pt x="605" y="2092"/>
                  </a:lnTo>
                  <a:lnTo>
                    <a:pt x="590" y="2111"/>
                  </a:lnTo>
                  <a:lnTo>
                    <a:pt x="572" y="2126"/>
                  </a:lnTo>
                  <a:lnTo>
                    <a:pt x="551" y="2137"/>
                  </a:lnTo>
                  <a:lnTo>
                    <a:pt x="528" y="2144"/>
                  </a:lnTo>
                  <a:lnTo>
                    <a:pt x="504" y="2146"/>
                  </a:lnTo>
                  <a:lnTo>
                    <a:pt x="476" y="2143"/>
                  </a:lnTo>
                  <a:lnTo>
                    <a:pt x="448" y="2135"/>
                  </a:lnTo>
                  <a:lnTo>
                    <a:pt x="393" y="2109"/>
                  </a:lnTo>
                  <a:lnTo>
                    <a:pt x="342" y="2079"/>
                  </a:lnTo>
                  <a:lnTo>
                    <a:pt x="293" y="2044"/>
                  </a:lnTo>
                  <a:lnTo>
                    <a:pt x="248" y="2004"/>
                  </a:lnTo>
                  <a:lnTo>
                    <a:pt x="208" y="1959"/>
                  </a:lnTo>
                  <a:lnTo>
                    <a:pt x="169" y="1911"/>
                  </a:lnTo>
                  <a:lnTo>
                    <a:pt x="135" y="1859"/>
                  </a:lnTo>
                  <a:lnTo>
                    <a:pt x="104" y="1803"/>
                  </a:lnTo>
                  <a:lnTo>
                    <a:pt x="77" y="1742"/>
                  </a:lnTo>
                  <a:lnTo>
                    <a:pt x="54" y="1679"/>
                  </a:lnTo>
                  <a:lnTo>
                    <a:pt x="35" y="1612"/>
                  </a:lnTo>
                  <a:lnTo>
                    <a:pt x="20" y="1541"/>
                  </a:lnTo>
                  <a:lnTo>
                    <a:pt x="9" y="1468"/>
                  </a:lnTo>
                  <a:lnTo>
                    <a:pt x="2" y="1392"/>
                  </a:lnTo>
                  <a:lnTo>
                    <a:pt x="0" y="1313"/>
                  </a:lnTo>
                  <a:lnTo>
                    <a:pt x="3" y="1234"/>
                  </a:lnTo>
                  <a:lnTo>
                    <a:pt x="11" y="1154"/>
                  </a:lnTo>
                  <a:lnTo>
                    <a:pt x="25" y="1075"/>
                  </a:lnTo>
                  <a:lnTo>
                    <a:pt x="45" y="997"/>
                  </a:lnTo>
                  <a:lnTo>
                    <a:pt x="69" y="919"/>
                  </a:lnTo>
                  <a:lnTo>
                    <a:pt x="99" y="843"/>
                  </a:lnTo>
                  <a:lnTo>
                    <a:pt x="133" y="769"/>
                  </a:lnTo>
                  <a:lnTo>
                    <a:pt x="172" y="696"/>
                  </a:lnTo>
                  <a:lnTo>
                    <a:pt x="217" y="626"/>
                  </a:lnTo>
                  <a:lnTo>
                    <a:pt x="266" y="558"/>
                  </a:lnTo>
                  <a:lnTo>
                    <a:pt x="320" y="493"/>
                  </a:lnTo>
                  <a:lnTo>
                    <a:pt x="377" y="431"/>
                  </a:lnTo>
                  <a:lnTo>
                    <a:pt x="411" y="398"/>
                  </a:lnTo>
                  <a:lnTo>
                    <a:pt x="448" y="365"/>
                  </a:lnTo>
                  <a:lnTo>
                    <a:pt x="488" y="331"/>
                  </a:lnTo>
                  <a:lnTo>
                    <a:pt x="530" y="297"/>
                  </a:lnTo>
                  <a:lnTo>
                    <a:pt x="577" y="264"/>
                  </a:lnTo>
                  <a:lnTo>
                    <a:pt x="626" y="232"/>
                  </a:lnTo>
                  <a:lnTo>
                    <a:pt x="679" y="200"/>
                  </a:lnTo>
                  <a:lnTo>
                    <a:pt x="735" y="170"/>
                  </a:lnTo>
                  <a:lnTo>
                    <a:pt x="794" y="142"/>
                  </a:lnTo>
                  <a:lnTo>
                    <a:pt x="858" y="114"/>
                  </a:lnTo>
                  <a:lnTo>
                    <a:pt x="924" y="90"/>
                  </a:lnTo>
                  <a:lnTo>
                    <a:pt x="994" y="68"/>
                  </a:lnTo>
                  <a:lnTo>
                    <a:pt x="1069" y="49"/>
                  </a:lnTo>
                  <a:lnTo>
                    <a:pt x="1146" y="32"/>
                  </a:lnTo>
                  <a:lnTo>
                    <a:pt x="1227" y="18"/>
                  </a:lnTo>
                  <a:lnTo>
                    <a:pt x="1313" y="8"/>
                  </a:lnTo>
                  <a:lnTo>
                    <a:pt x="1401" y="2"/>
                  </a:lnTo>
                  <a:lnTo>
                    <a:pt x="1495" y="0"/>
                  </a:lnTo>
                  <a:close/>
                </a:path>
              </a:pathLst>
            </a:custGeom>
            <a:solidFill>
              <a:schemeClr val="accent3">
                <a:lumMod val="75000"/>
              </a:schemeClr>
            </a:solidFill>
            <a:ln w="0">
              <a:noFill/>
              <a:prstDash val="solid"/>
              <a:round/>
              <a:headEnd/>
              <a:tailEnd/>
            </a:ln>
          </p:spPr>
          <p:txBody>
            <a:bodyPr vert="horz" wrap="square" lIns="91464" tIns="45732" rIns="91464" bIns="45732" numCol="1" anchor="t" anchorCtr="0" compatLnSpc="1">
              <a:prstTxWarp prst="textNoShape">
                <a:avLst/>
              </a:prstTxWarp>
            </a:bodyPr>
            <a:lstStyle/>
            <a:p>
              <a:endParaRPr lang="en-IN" sz="2401"/>
            </a:p>
          </p:txBody>
        </p:sp>
        <p:grpSp>
          <p:nvGrpSpPr>
            <p:cNvPr id="15" name="Group 14">
              <a:extLst>
                <a:ext uri="{FF2B5EF4-FFF2-40B4-BE49-F238E27FC236}">
                  <a16:creationId xmlns:a16="http://schemas.microsoft.com/office/drawing/2014/main" id="{2E717387-A583-91A5-DBF3-9EFA7FEA7429}"/>
                </a:ext>
              </a:extLst>
            </p:cNvPr>
            <p:cNvGrpSpPr/>
            <p:nvPr/>
          </p:nvGrpSpPr>
          <p:grpSpPr>
            <a:xfrm>
              <a:off x="2739468" y="2169796"/>
              <a:ext cx="478510" cy="479718"/>
              <a:chOff x="8913813" y="941388"/>
              <a:chExt cx="1887538" cy="1892300"/>
            </a:xfrm>
            <a:solidFill>
              <a:schemeClr val="accent4"/>
            </a:solidFill>
          </p:grpSpPr>
          <p:sp>
            <p:nvSpPr>
              <p:cNvPr id="25" name="Freeform 6">
                <a:extLst>
                  <a:ext uri="{FF2B5EF4-FFF2-40B4-BE49-F238E27FC236}">
                    <a16:creationId xmlns:a16="http://schemas.microsoft.com/office/drawing/2014/main" id="{A471537D-748E-B995-7D98-12BCB1AC4A2B}"/>
                  </a:ext>
                </a:extLst>
              </p:cNvPr>
              <p:cNvSpPr>
                <a:spLocks/>
              </p:cNvSpPr>
              <p:nvPr/>
            </p:nvSpPr>
            <p:spPr bwMode="auto">
              <a:xfrm>
                <a:off x="9409113" y="1430338"/>
                <a:ext cx="949325" cy="876301"/>
              </a:xfrm>
              <a:custGeom>
                <a:avLst/>
                <a:gdLst>
                  <a:gd name="T0" fmla="*/ 471 w 1792"/>
                  <a:gd name="T1" fmla="*/ 24 h 1656"/>
                  <a:gd name="T2" fmla="*/ 525 w 1792"/>
                  <a:gd name="T3" fmla="*/ 107 h 1656"/>
                  <a:gd name="T4" fmla="*/ 554 w 1792"/>
                  <a:gd name="T5" fmla="*/ 179 h 1656"/>
                  <a:gd name="T6" fmla="*/ 597 w 1792"/>
                  <a:gd name="T7" fmla="*/ 283 h 1656"/>
                  <a:gd name="T8" fmla="*/ 636 w 1792"/>
                  <a:gd name="T9" fmla="*/ 374 h 1656"/>
                  <a:gd name="T10" fmla="*/ 652 w 1792"/>
                  <a:gd name="T11" fmla="*/ 412 h 1656"/>
                  <a:gd name="T12" fmla="*/ 665 w 1792"/>
                  <a:gd name="T13" fmla="*/ 475 h 1656"/>
                  <a:gd name="T14" fmla="*/ 638 w 1792"/>
                  <a:gd name="T15" fmla="*/ 547 h 1656"/>
                  <a:gd name="T16" fmla="*/ 583 w 1792"/>
                  <a:gd name="T17" fmla="*/ 623 h 1656"/>
                  <a:gd name="T18" fmla="*/ 530 w 1792"/>
                  <a:gd name="T19" fmla="*/ 683 h 1656"/>
                  <a:gd name="T20" fmla="*/ 523 w 1792"/>
                  <a:gd name="T21" fmla="*/ 692 h 1656"/>
                  <a:gd name="T22" fmla="*/ 534 w 1792"/>
                  <a:gd name="T23" fmla="*/ 712 h 1656"/>
                  <a:gd name="T24" fmla="*/ 592 w 1792"/>
                  <a:gd name="T25" fmla="*/ 790 h 1656"/>
                  <a:gd name="T26" fmla="*/ 694 w 1792"/>
                  <a:gd name="T27" fmla="*/ 906 h 1656"/>
                  <a:gd name="T28" fmla="*/ 832 w 1792"/>
                  <a:gd name="T29" fmla="*/ 1033 h 1656"/>
                  <a:gd name="T30" fmla="*/ 1001 w 1792"/>
                  <a:gd name="T31" fmla="*/ 1143 h 1656"/>
                  <a:gd name="T32" fmla="*/ 1073 w 1792"/>
                  <a:gd name="T33" fmla="*/ 1176 h 1656"/>
                  <a:gd name="T34" fmla="*/ 1102 w 1792"/>
                  <a:gd name="T35" fmla="*/ 1187 h 1656"/>
                  <a:gd name="T36" fmla="*/ 1110 w 1792"/>
                  <a:gd name="T37" fmla="*/ 1181 h 1656"/>
                  <a:gd name="T38" fmla="*/ 1146 w 1792"/>
                  <a:gd name="T39" fmla="*/ 1140 h 1656"/>
                  <a:gd name="T40" fmla="*/ 1207 w 1792"/>
                  <a:gd name="T41" fmla="*/ 1067 h 1656"/>
                  <a:gd name="T42" fmla="*/ 1256 w 1792"/>
                  <a:gd name="T43" fmla="*/ 1001 h 1656"/>
                  <a:gd name="T44" fmla="*/ 1329 w 1792"/>
                  <a:gd name="T45" fmla="*/ 968 h 1656"/>
                  <a:gd name="T46" fmla="*/ 1399 w 1792"/>
                  <a:gd name="T47" fmla="*/ 986 h 1656"/>
                  <a:gd name="T48" fmla="*/ 1473 w 1792"/>
                  <a:gd name="T49" fmla="*/ 1019 h 1656"/>
                  <a:gd name="T50" fmla="*/ 1574 w 1792"/>
                  <a:gd name="T51" fmla="*/ 1067 h 1656"/>
                  <a:gd name="T52" fmla="*/ 1662 w 1792"/>
                  <a:gd name="T53" fmla="*/ 1110 h 1656"/>
                  <a:gd name="T54" fmla="*/ 1703 w 1792"/>
                  <a:gd name="T55" fmla="*/ 1130 h 1656"/>
                  <a:gd name="T56" fmla="*/ 1768 w 1792"/>
                  <a:gd name="T57" fmla="*/ 1171 h 1656"/>
                  <a:gd name="T58" fmla="*/ 1792 w 1792"/>
                  <a:gd name="T59" fmla="*/ 1242 h 1656"/>
                  <a:gd name="T60" fmla="*/ 1778 w 1792"/>
                  <a:gd name="T61" fmla="*/ 1358 h 1656"/>
                  <a:gd name="T62" fmla="*/ 1726 w 1792"/>
                  <a:gd name="T63" fmla="*/ 1481 h 1656"/>
                  <a:gd name="T64" fmla="*/ 1614 w 1792"/>
                  <a:gd name="T65" fmla="*/ 1579 h 1656"/>
                  <a:gd name="T66" fmla="*/ 1488 w 1792"/>
                  <a:gd name="T67" fmla="*/ 1639 h 1656"/>
                  <a:gd name="T68" fmla="*/ 1403 w 1792"/>
                  <a:gd name="T69" fmla="*/ 1654 h 1656"/>
                  <a:gd name="T70" fmla="*/ 1336 w 1792"/>
                  <a:gd name="T71" fmla="*/ 1656 h 1656"/>
                  <a:gd name="T72" fmla="*/ 1247 w 1792"/>
                  <a:gd name="T73" fmla="*/ 1647 h 1656"/>
                  <a:gd name="T74" fmla="*/ 1111 w 1792"/>
                  <a:gd name="T75" fmla="*/ 1614 h 1656"/>
                  <a:gd name="T76" fmla="*/ 914 w 1792"/>
                  <a:gd name="T77" fmla="*/ 1543 h 1656"/>
                  <a:gd name="T78" fmla="*/ 605 w 1792"/>
                  <a:gd name="T79" fmla="*/ 1363 h 1656"/>
                  <a:gd name="T80" fmla="*/ 317 w 1792"/>
                  <a:gd name="T81" fmla="*/ 1083 h 1656"/>
                  <a:gd name="T82" fmla="*/ 182 w 1792"/>
                  <a:gd name="T83" fmla="*/ 903 h 1656"/>
                  <a:gd name="T84" fmla="*/ 128 w 1792"/>
                  <a:gd name="T85" fmla="*/ 827 h 1656"/>
                  <a:gd name="T86" fmla="*/ 51 w 1792"/>
                  <a:gd name="T87" fmla="*/ 677 h 1656"/>
                  <a:gd name="T88" fmla="*/ 2 w 1792"/>
                  <a:gd name="T89" fmla="*/ 492 h 1656"/>
                  <a:gd name="T90" fmla="*/ 17 w 1792"/>
                  <a:gd name="T91" fmla="*/ 294 h 1656"/>
                  <a:gd name="T92" fmla="*/ 78 w 1792"/>
                  <a:gd name="T93" fmla="*/ 151 h 1656"/>
                  <a:gd name="T94" fmla="*/ 151 w 1792"/>
                  <a:gd name="T95" fmla="*/ 67 h 1656"/>
                  <a:gd name="T96" fmla="*/ 236 w 1792"/>
                  <a:gd name="T97" fmla="*/ 28 h 1656"/>
                  <a:gd name="T98" fmla="*/ 337 w 1792"/>
                  <a:gd name="T99" fmla="*/ 6 h 1656"/>
                  <a:gd name="T100" fmla="*/ 393 w 1792"/>
                  <a:gd name="T101" fmla="*/ 0 h 1656"/>
                  <a:gd name="T102" fmla="*/ 404 w 1792"/>
                  <a:gd name="T103" fmla="*/ 0 h 1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2" h="1656">
                    <a:moveTo>
                      <a:pt x="404" y="0"/>
                    </a:moveTo>
                    <a:lnTo>
                      <a:pt x="429" y="2"/>
                    </a:lnTo>
                    <a:lnTo>
                      <a:pt x="451" y="11"/>
                    </a:lnTo>
                    <a:lnTo>
                      <a:pt x="471" y="24"/>
                    </a:lnTo>
                    <a:lnTo>
                      <a:pt x="490" y="42"/>
                    </a:lnTo>
                    <a:lnTo>
                      <a:pt x="506" y="67"/>
                    </a:lnTo>
                    <a:lnTo>
                      <a:pt x="521" y="98"/>
                    </a:lnTo>
                    <a:lnTo>
                      <a:pt x="525" y="107"/>
                    </a:lnTo>
                    <a:lnTo>
                      <a:pt x="529" y="119"/>
                    </a:lnTo>
                    <a:lnTo>
                      <a:pt x="536" y="136"/>
                    </a:lnTo>
                    <a:lnTo>
                      <a:pt x="545" y="156"/>
                    </a:lnTo>
                    <a:lnTo>
                      <a:pt x="554" y="179"/>
                    </a:lnTo>
                    <a:lnTo>
                      <a:pt x="565" y="204"/>
                    </a:lnTo>
                    <a:lnTo>
                      <a:pt x="576" y="230"/>
                    </a:lnTo>
                    <a:lnTo>
                      <a:pt x="587" y="257"/>
                    </a:lnTo>
                    <a:lnTo>
                      <a:pt x="597" y="283"/>
                    </a:lnTo>
                    <a:lnTo>
                      <a:pt x="608" y="310"/>
                    </a:lnTo>
                    <a:lnTo>
                      <a:pt x="618" y="334"/>
                    </a:lnTo>
                    <a:lnTo>
                      <a:pt x="628" y="355"/>
                    </a:lnTo>
                    <a:lnTo>
                      <a:pt x="636" y="374"/>
                    </a:lnTo>
                    <a:lnTo>
                      <a:pt x="642" y="389"/>
                    </a:lnTo>
                    <a:lnTo>
                      <a:pt x="646" y="399"/>
                    </a:lnTo>
                    <a:lnTo>
                      <a:pt x="649" y="404"/>
                    </a:lnTo>
                    <a:lnTo>
                      <a:pt x="652" y="412"/>
                    </a:lnTo>
                    <a:lnTo>
                      <a:pt x="657" y="424"/>
                    </a:lnTo>
                    <a:lnTo>
                      <a:pt x="662" y="438"/>
                    </a:lnTo>
                    <a:lnTo>
                      <a:pt x="664" y="456"/>
                    </a:lnTo>
                    <a:lnTo>
                      <a:pt x="665" y="475"/>
                    </a:lnTo>
                    <a:lnTo>
                      <a:pt x="661" y="496"/>
                    </a:lnTo>
                    <a:lnTo>
                      <a:pt x="652" y="519"/>
                    </a:lnTo>
                    <a:lnTo>
                      <a:pt x="646" y="531"/>
                    </a:lnTo>
                    <a:lnTo>
                      <a:pt x="638" y="547"/>
                    </a:lnTo>
                    <a:lnTo>
                      <a:pt x="629" y="563"/>
                    </a:lnTo>
                    <a:lnTo>
                      <a:pt x="618" y="580"/>
                    </a:lnTo>
                    <a:lnTo>
                      <a:pt x="604" y="598"/>
                    </a:lnTo>
                    <a:lnTo>
                      <a:pt x="583" y="623"/>
                    </a:lnTo>
                    <a:lnTo>
                      <a:pt x="560" y="650"/>
                    </a:lnTo>
                    <a:lnTo>
                      <a:pt x="539" y="673"/>
                    </a:lnTo>
                    <a:lnTo>
                      <a:pt x="534" y="677"/>
                    </a:lnTo>
                    <a:lnTo>
                      <a:pt x="530" y="683"/>
                    </a:lnTo>
                    <a:lnTo>
                      <a:pt x="526" y="687"/>
                    </a:lnTo>
                    <a:lnTo>
                      <a:pt x="523" y="691"/>
                    </a:lnTo>
                    <a:lnTo>
                      <a:pt x="523" y="691"/>
                    </a:lnTo>
                    <a:lnTo>
                      <a:pt x="523" y="692"/>
                    </a:lnTo>
                    <a:lnTo>
                      <a:pt x="525" y="695"/>
                    </a:lnTo>
                    <a:lnTo>
                      <a:pt x="526" y="698"/>
                    </a:lnTo>
                    <a:lnTo>
                      <a:pt x="528" y="701"/>
                    </a:lnTo>
                    <a:lnTo>
                      <a:pt x="534" y="712"/>
                    </a:lnTo>
                    <a:lnTo>
                      <a:pt x="544" y="726"/>
                    </a:lnTo>
                    <a:lnTo>
                      <a:pt x="557" y="745"/>
                    </a:lnTo>
                    <a:lnTo>
                      <a:pt x="572" y="766"/>
                    </a:lnTo>
                    <a:lnTo>
                      <a:pt x="592" y="790"/>
                    </a:lnTo>
                    <a:lnTo>
                      <a:pt x="614" y="817"/>
                    </a:lnTo>
                    <a:lnTo>
                      <a:pt x="638" y="845"/>
                    </a:lnTo>
                    <a:lnTo>
                      <a:pt x="665" y="875"/>
                    </a:lnTo>
                    <a:lnTo>
                      <a:pt x="694" y="906"/>
                    </a:lnTo>
                    <a:lnTo>
                      <a:pt x="726" y="938"/>
                    </a:lnTo>
                    <a:lnTo>
                      <a:pt x="760" y="970"/>
                    </a:lnTo>
                    <a:lnTo>
                      <a:pt x="795" y="1001"/>
                    </a:lnTo>
                    <a:lnTo>
                      <a:pt x="832" y="1033"/>
                    </a:lnTo>
                    <a:lnTo>
                      <a:pt x="873" y="1062"/>
                    </a:lnTo>
                    <a:lnTo>
                      <a:pt x="914" y="1092"/>
                    </a:lnTo>
                    <a:lnTo>
                      <a:pt x="958" y="1118"/>
                    </a:lnTo>
                    <a:lnTo>
                      <a:pt x="1001" y="1143"/>
                    </a:lnTo>
                    <a:lnTo>
                      <a:pt x="1048" y="1165"/>
                    </a:lnTo>
                    <a:lnTo>
                      <a:pt x="1055" y="1167"/>
                    </a:lnTo>
                    <a:lnTo>
                      <a:pt x="1063" y="1171"/>
                    </a:lnTo>
                    <a:lnTo>
                      <a:pt x="1073" y="1176"/>
                    </a:lnTo>
                    <a:lnTo>
                      <a:pt x="1084" y="1179"/>
                    </a:lnTo>
                    <a:lnTo>
                      <a:pt x="1093" y="1183"/>
                    </a:lnTo>
                    <a:lnTo>
                      <a:pt x="1099" y="1186"/>
                    </a:lnTo>
                    <a:lnTo>
                      <a:pt x="1102" y="1187"/>
                    </a:lnTo>
                    <a:lnTo>
                      <a:pt x="1103" y="1186"/>
                    </a:lnTo>
                    <a:lnTo>
                      <a:pt x="1106" y="1184"/>
                    </a:lnTo>
                    <a:lnTo>
                      <a:pt x="1108" y="1183"/>
                    </a:lnTo>
                    <a:lnTo>
                      <a:pt x="1110" y="1181"/>
                    </a:lnTo>
                    <a:lnTo>
                      <a:pt x="1112" y="1179"/>
                    </a:lnTo>
                    <a:lnTo>
                      <a:pt x="1121" y="1168"/>
                    </a:lnTo>
                    <a:lnTo>
                      <a:pt x="1133" y="1155"/>
                    </a:lnTo>
                    <a:lnTo>
                      <a:pt x="1146" y="1140"/>
                    </a:lnTo>
                    <a:lnTo>
                      <a:pt x="1161" y="1122"/>
                    </a:lnTo>
                    <a:lnTo>
                      <a:pt x="1176" y="1104"/>
                    </a:lnTo>
                    <a:lnTo>
                      <a:pt x="1192" y="1084"/>
                    </a:lnTo>
                    <a:lnTo>
                      <a:pt x="1207" y="1067"/>
                    </a:lnTo>
                    <a:lnTo>
                      <a:pt x="1220" y="1049"/>
                    </a:lnTo>
                    <a:lnTo>
                      <a:pt x="1232" y="1033"/>
                    </a:lnTo>
                    <a:lnTo>
                      <a:pt x="1242" y="1020"/>
                    </a:lnTo>
                    <a:lnTo>
                      <a:pt x="1256" y="1001"/>
                    </a:lnTo>
                    <a:lnTo>
                      <a:pt x="1272" y="987"/>
                    </a:lnTo>
                    <a:lnTo>
                      <a:pt x="1290" y="976"/>
                    </a:lnTo>
                    <a:lnTo>
                      <a:pt x="1308" y="971"/>
                    </a:lnTo>
                    <a:lnTo>
                      <a:pt x="1329" y="968"/>
                    </a:lnTo>
                    <a:lnTo>
                      <a:pt x="1351" y="970"/>
                    </a:lnTo>
                    <a:lnTo>
                      <a:pt x="1370" y="975"/>
                    </a:lnTo>
                    <a:lnTo>
                      <a:pt x="1390" y="982"/>
                    </a:lnTo>
                    <a:lnTo>
                      <a:pt x="1399" y="986"/>
                    </a:lnTo>
                    <a:lnTo>
                      <a:pt x="1414" y="991"/>
                    </a:lnTo>
                    <a:lnTo>
                      <a:pt x="1431" y="999"/>
                    </a:lnTo>
                    <a:lnTo>
                      <a:pt x="1452" y="1009"/>
                    </a:lnTo>
                    <a:lnTo>
                      <a:pt x="1473" y="1019"/>
                    </a:lnTo>
                    <a:lnTo>
                      <a:pt x="1497" y="1031"/>
                    </a:lnTo>
                    <a:lnTo>
                      <a:pt x="1522" y="1043"/>
                    </a:lnTo>
                    <a:lnTo>
                      <a:pt x="1549" y="1055"/>
                    </a:lnTo>
                    <a:lnTo>
                      <a:pt x="1574" y="1067"/>
                    </a:lnTo>
                    <a:lnTo>
                      <a:pt x="1598" y="1079"/>
                    </a:lnTo>
                    <a:lnTo>
                      <a:pt x="1621" y="1090"/>
                    </a:lnTo>
                    <a:lnTo>
                      <a:pt x="1643" y="1100"/>
                    </a:lnTo>
                    <a:lnTo>
                      <a:pt x="1662" y="1110"/>
                    </a:lnTo>
                    <a:lnTo>
                      <a:pt x="1678" y="1118"/>
                    </a:lnTo>
                    <a:lnTo>
                      <a:pt x="1691" y="1123"/>
                    </a:lnTo>
                    <a:lnTo>
                      <a:pt x="1699" y="1128"/>
                    </a:lnTo>
                    <a:lnTo>
                      <a:pt x="1703" y="1130"/>
                    </a:lnTo>
                    <a:lnTo>
                      <a:pt x="1723" y="1140"/>
                    </a:lnTo>
                    <a:lnTo>
                      <a:pt x="1740" y="1148"/>
                    </a:lnTo>
                    <a:lnTo>
                      <a:pt x="1755" y="1159"/>
                    </a:lnTo>
                    <a:lnTo>
                      <a:pt x="1768" y="1171"/>
                    </a:lnTo>
                    <a:lnTo>
                      <a:pt x="1779" y="1184"/>
                    </a:lnTo>
                    <a:lnTo>
                      <a:pt x="1786" y="1200"/>
                    </a:lnTo>
                    <a:lnTo>
                      <a:pt x="1790" y="1219"/>
                    </a:lnTo>
                    <a:lnTo>
                      <a:pt x="1792" y="1242"/>
                    </a:lnTo>
                    <a:lnTo>
                      <a:pt x="1791" y="1268"/>
                    </a:lnTo>
                    <a:lnTo>
                      <a:pt x="1789" y="1297"/>
                    </a:lnTo>
                    <a:lnTo>
                      <a:pt x="1785" y="1327"/>
                    </a:lnTo>
                    <a:lnTo>
                      <a:pt x="1778" y="1358"/>
                    </a:lnTo>
                    <a:lnTo>
                      <a:pt x="1769" y="1391"/>
                    </a:lnTo>
                    <a:lnTo>
                      <a:pt x="1759" y="1422"/>
                    </a:lnTo>
                    <a:lnTo>
                      <a:pt x="1746" y="1453"/>
                    </a:lnTo>
                    <a:lnTo>
                      <a:pt x="1726" y="1481"/>
                    </a:lnTo>
                    <a:lnTo>
                      <a:pt x="1702" y="1508"/>
                    </a:lnTo>
                    <a:lnTo>
                      <a:pt x="1676" y="1534"/>
                    </a:lnTo>
                    <a:lnTo>
                      <a:pt x="1645" y="1558"/>
                    </a:lnTo>
                    <a:lnTo>
                      <a:pt x="1614" y="1579"/>
                    </a:lnTo>
                    <a:lnTo>
                      <a:pt x="1582" y="1599"/>
                    </a:lnTo>
                    <a:lnTo>
                      <a:pt x="1550" y="1615"/>
                    </a:lnTo>
                    <a:lnTo>
                      <a:pt x="1518" y="1628"/>
                    </a:lnTo>
                    <a:lnTo>
                      <a:pt x="1488" y="1639"/>
                    </a:lnTo>
                    <a:lnTo>
                      <a:pt x="1460" y="1647"/>
                    </a:lnTo>
                    <a:lnTo>
                      <a:pt x="1438" y="1650"/>
                    </a:lnTo>
                    <a:lnTo>
                      <a:pt x="1425" y="1652"/>
                    </a:lnTo>
                    <a:lnTo>
                      <a:pt x="1403" y="1654"/>
                    </a:lnTo>
                    <a:lnTo>
                      <a:pt x="1380" y="1656"/>
                    </a:lnTo>
                    <a:lnTo>
                      <a:pt x="1353" y="1656"/>
                    </a:lnTo>
                    <a:lnTo>
                      <a:pt x="1353" y="1656"/>
                    </a:lnTo>
                    <a:lnTo>
                      <a:pt x="1336" y="1656"/>
                    </a:lnTo>
                    <a:lnTo>
                      <a:pt x="1318" y="1655"/>
                    </a:lnTo>
                    <a:lnTo>
                      <a:pt x="1297" y="1654"/>
                    </a:lnTo>
                    <a:lnTo>
                      <a:pt x="1273" y="1650"/>
                    </a:lnTo>
                    <a:lnTo>
                      <a:pt x="1247" y="1647"/>
                    </a:lnTo>
                    <a:lnTo>
                      <a:pt x="1218" y="1642"/>
                    </a:lnTo>
                    <a:lnTo>
                      <a:pt x="1186" y="1634"/>
                    </a:lnTo>
                    <a:lnTo>
                      <a:pt x="1150" y="1625"/>
                    </a:lnTo>
                    <a:lnTo>
                      <a:pt x="1111" y="1614"/>
                    </a:lnTo>
                    <a:lnTo>
                      <a:pt x="1069" y="1600"/>
                    </a:lnTo>
                    <a:lnTo>
                      <a:pt x="1021" y="1584"/>
                    </a:lnTo>
                    <a:lnTo>
                      <a:pt x="970" y="1565"/>
                    </a:lnTo>
                    <a:lnTo>
                      <a:pt x="914" y="1543"/>
                    </a:lnTo>
                    <a:lnTo>
                      <a:pt x="836" y="1508"/>
                    </a:lnTo>
                    <a:lnTo>
                      <a:pt x="757" y="1467"/>
                    </a:lnTo>
                    <a:lnTo>
                      <a:pt x="680" y="1418"/>
                    </a:lnTo>
                    <a:lnTo>
                      <a:pt x="605" y="1363"/>
                    </a:lnTo>
                    <a:lnTo>
                      <a:pt x="530" y="1302"/>
                    </a:lnTo>
                    <a:lnTo>
                      <a:pt x="457" y="1235"/>
                    </a:lnTo>
                    <a:lnTo>
                      <a:pt x="386" y="1162"/>
                    </a:lnTo>
                    <a:lnTo>
                      <a:pt x="317" y="1083"/>
                    </a:lnTo>
                    <a:lnTo>
                      <a:pt x="250" y="1000"/>
                    </a:lnTo>
                    <a:lnTo>
                      <a:pt x="187" y="912"/>
                    </a:lnTo>
                    <a:lnTo>
                      <a:pt x="184" y="906"/>
                    </a:lnTo>
                    <a:lnTo>
                      <a:pt x="182" y="903"/>
                    </a:lnTo>
                    <a:lnTo>
                      <a:pt x="180" y="901"/>
                    </a:lnTo>
                    <a:lnTo>
                      <a:pt x="164" y="880"/>
                    </a:lnTo>
                    <a:lnTo>
                      <a:pt x="148" y="855"/>
                    </a:lnTo>
                    <a:lnTo>
                      <a:pt x="128" y="827"/>
                    </a:lnTo>
                    <a:lnTo>
                      <a:pt x="109" y="794"/>
                    </a:lnTo>
                    <a:lnTo>
                      <a:pt x="89" y="758"/>
                    </a:lnTo>
                    <a:lnTo>
                      <a:pt x="70" y="720"/>
                    </a:lnTo>
                    <a:lnTo>
                      <a:pt x="51" y="677"/>
                    </a:lnTo>
                    <a:lnTo>
                      <a:pt x="35" y="634"/>
                    </a:lnTo>
                    <a:lnTo>
                      <a:pt x="21" y="588"/>
                    </a:lnTo>
                    <a:lnTo>
                      <a:pt x="10" y="541"/>
                    </a:lnTo>
                    <a:lnTo>
                      <a:pt x="2" y="492"/>
                    </a:lnTo>
                    <a:lnTo>
                      <a:pt x="0" y="443"/>
                    </a:lnTo>
                    <a:lnTo>
                      <a:pt x="2" y="389"/>
                    </a:lnTo>
                    <a:lnTo>
                      <a:pt x="8" y="340"/>
                    </a:lnTo>
                    <a:lnTo>
                      <a:pt x="17" y="294"/>
                    </a:lnTo>
                    <a:lnTo>
                      <a:pt x="29" y="253"/>
                    </a:lnTo>
                    <a:lnTo>
                      <a:pt x="44" y="215"/>
                    </a:lnTo>
                    <a:lnTo>
                      <a:pt x="60" y="181"/>
                    </a:lnTo>
                    <a:lnTo>
                      <a:pt x="78" y="151"/>
                    </a:lnTo>
                    <a:lnTo>
                      <a:pt x="97" y="125"/>
                    </a:lnTo>
                    <a:lnTo>
                      <a:pt x="115" y="102"/>
                    </a:lnTo>
                    <a:lnTo>
                      <a:pt x="134" y="83"/>
                    </a:lnTo>
                    <a:lnTo>
                      <a:pt x="151" y="67"/>
                    </a:lnTo>
                    <a:lnTo>
                      <a:pt x="168" y="56"/>
                    </a:lnTo>
                    <a:lnTo>
                      <a:pt x="187" y="46"/>
                    </a:lnTo>
                    <a:lnTo>
                      <a:pt x="210" y="36"/>
                    </a:lnTo>
                    <a:lnTo>
                      <a:pt x="236" y="28"/>
                    </a:lnTo>
                    <a:lnTo>
                      <a:pt x="262" y="20"/>
                    </a:lnTo>
                    <a:lnTo>
                      <a:pt x="288" y="15"/>
                    </a:lnTo>
                    <a:lnTo>
                      <a:pt x="314" y="10"/>
                    </a:lnTo>
                    <a:lnTo>
                      <a:pt x="337" y="6"/>
                    </a:lnTo>
                    <a:lnTo>
                      <a:pt x="358" y="3"/>
                    </a:lnTo>
                    <a:lnTo>
                      <a:pt x="373" y="1"/>
                    </a:lnTo>
                    <a:lnTo>
                      <a:pt x="384" y="1"/>
                    </a:lnTo>
                    <a:lnTo>
                      <a:pt x="393" y="0"/>
                    </a:lnTo>
                    <a:lnTo>
                      <a:pt x="398" y="0"/>
                    </a:lnTo>
                    <a:lnTo>
                      <a:pt x="400" y="0"/>
                    </a:lnTo>
                    <a:lnTo>
                      <a:pt x="402" y="0"/>
                    </a:lnTo>
                    <a:lnTo>
                      <a:pt x="404" y="0"/>
                    </a:lnTo>
                    <a:close/>
                  </a:path>
                </a:pathLst>
              </a:custGeom>
              <a:grpFill/>
              <a:ln w="0">
                <a:noFill/>
                <a:prstDash val="solid"/>
                <a:round/>
                <a:headEnd/>
                <a:tailEnd/>
              </a:ln>
            </p:spPr>
            <p:txBody>
              <a:bodyPr vert="horz" wrap="square" lIns="91464" tIns="45732" rIns="91464" bIns="45732" numCol="1" anchor="t" anchorCtr="0" compatLnSpc="1">
                <a:prstTxWarp prst="textNoShape">
                  <a:avLst/>
                </a:prstTxWarp>
              </a:bodyPr>
              <a:lstStyle/>
              <a:p>
                <a:endParaRPr lang="en-IN" sz="2801">
                  <a:latin typeface="Calibri" charset="0"/>
                  <a:ea typeface="Calibri" charset="0"/>
                  <a:cs typeface="Calibri" charset="0"/>
                </a:endParaRPr>
              </a:p>
            </p:txBody>
          </p:sp>
          <p:sp>
            <p:nvSpPr>
              <p:cNvPr id="26" name="Freeform 7">
                <a:extLst>
                  <a:ext uri="{FF2B5EF4-FFF2-40B4-BE49-F238E27FC236}">
                    <a16:creationId xmlns:a16="http://schemas.microsoft.com/office/drawing/2014/main" id="{12CC628E-2C10-AFE7-636B-373ED397E68E}"/>
                  </a:ext>
                </a:extLst>
              </p:cNvPr>
              <p:cNvSpPr>
                <a:spLocks noEditPoints="1"/>
              </p:cNvSpPr>
              <p:nvPr/>
            </p:nvSpPr>
            <p:spPr bwMode="auto">
              <a:xfrm>
                <a:off x="8913813" y="941388"/>
                <a:ext cx="1887538" cy="1892300"/>
              </a:xfrm>
              <a:custGeom>
                <a:avLst/>
                <a:gdLst>
                  <a:gd name="T0" fmla="*/ 1525 w 3567"/>
                  <a:gd name="T1" fmla="*/ 393 h 3577"/>
                  <a:gd name="T2" fmla="*/ 1170 w 3567"/>
                  <a:gd name="T3" fmla="*/ 521 h 3577"/>
                  <a:gd name="T4" fmla="*/ 867 w 3567"/>
                  <a:gd name="T5" fmla="*/ 736 h 3577"/>
                  <a:gd name="T6" fmla="*/ 633 w 3567"/>
                  <a:gd name="T7" fmla="*/ 1021 h 3577"/>
                  <a:gd name="T8" fmla="*/ 481 w 3567"/>
                  <a:gd name="T9" fmla="*/ 1361 h 3577"/>
                  <a:gd name="T10" fmla="*/ 428 w 3567"/>
                  <a:gd name="T11" fmla="*/ 1743 h 3577"/>
                  <a:gd name="T12" fmla="*/ 470 w 3567"/>
                  <a:gd name="T13" fmla="*/ 2087 h 3577"/>
                  <a:gd name="T14" fmla="*/ 597 w 3567"/>
                  <a:gd name="T15" fmla="*/ 2405 h 3577"/>
                  <a:gd name="T16" fmla="*/ 701 w 3567"/>
                  <a:gd name="T17" fmla="*/ 2580 h 3577"/>
                  <a:gd name="T18" fmla="*/ 1019 w 3567"/>
                  <a:gd name="T19" fmla="*/ 2888 h 3577"/>
                  <a:gd name="T20" fmla="*/ 1129 w 3567"/>
                  <a:gd name="T21" fmla="*/ 2942 h 3577"/>
                  <a:gd name="T22" fmla="*/ 1459 w 3567"/>
                  <a:gd name="T23" fmla="*/ 3077 h 3577"/>
                  <a:gd name="T24" fmla="*/ 1815 w 3567"/>
                  <a:gd name="T25" fmla="*/ 3123 h 3577"/>
                  <a:gd name="T26" fmla="*/ 2199 w 3567"/>
                  <a:gd name="T27" fmla="*/ 3069 h 3577"/>
                  <a:gd name="T28" fmla="*/ 2542 w 3567"/>
                  <a:gd name="T29" fmla="*/ 2919 h 3577"/>
                  <a:gd name="T30" fmla="*/ 2828 w 3567"/>
                  <a:gd name="T31" fmla="*/ 2685 h 3577"/>
                  <a:gd name="T32" fmla="*/ 3044 w 3567"/>
                  <a:gd name="T33" fmla="*/ 2385 h 3577"/>
                  <a:gd name="T34" fmla="*/ 3172 w 3567"/>
                  <a:gd name="T35" fmla="*/ 2033 h 3577"/>
                  <a:gd name="T36" fmla="*/ 3199 w 3567"/>
                  <a:gd name="T37" fmla="*/ 1645 h 3577"/>
                  <a:gd name="T38" fmla="*/ 3120 w 3567"/>
                  <a:gd name="T39" fmla="*/ 1272 h 3577"/>
                  <a:gd name="T40" fmla="*/ 2946 w 3567"/>
                  <a:gd name="T41" fmla="*/ 943 h 3577"/>
                  <a:gd name="T42" fmla="*/ 2693 w 3567"/>
                  <a:gd name="T43" fmla="*/ 675 h 3577"/>
                  <a:gd name="T44" fmla="*/ 2377 w 3567"/>
                  <a:gd name="T45" fmla="*/ 481 h 3577"/>
                  <a:gd name="T46" fmla="*/ 2011 w 3567"/>
                  <a:gd name="T47" fmla="*/ 377 h 3577"/>
                  <a:gd name="T48" fmla="*/ 1926 w 3567"/>
                  <a:gd name="T49" fmla="*/ 3 h 3577"/>
                  <a:gd name="T50" fmla="*/ 2348 w 3567"/>
                  <a:gd name="T51" fmla="*/ 83 h 3577"/>
                  <a:gd name="T52" fmla="*/ 2729 w 3567"/>
                  <a:gd name="T53" fmla="*/ 256 h 3577"/>
                  <a:gd name="T54" fmla="*/ 3054 w 3567"/>
                  <a:gd name="T55" fmla="*/ 511 h 3577"/>
                  <a:gd name="T56" fmla="*/ 3310 w 3567"/>
                  <a:gd name="T57" fmla="*/ 834 h 3577"/>
                  <a:gd name="T58" fmla="*/ 3485 w 3567"/>
                  <a:gd name="T59" fmla="*/ 1213 h 3577"/>
                  <a:gd name="T60" fmla="*/ 3564 w 3567"/>
                  <a:gd name="T61" fmla="*/ 1633 h 3577"/>
                  <a:gd name="T62" fmla="*/ 3537 w 3567"/>
                  <a:gd name="T63" fmla="*/ 2068 h 3577"/>
                  <a:gd name="T64" fmla="*/ 3408 w 3567"/>
                  <a:gd name="T65" fmla="*/ 2469 h 3577"/>
                  <a:gd name="T66" fmla="*/ 3192 w 3567"/>
                  <a:gd name="T67" fmla="*/ 2822 h 3577"/>
                  <a:gd name="T68" fmla="*/ 2899 w 3567"/>
                  <a:gd name="T69" fmla="*/ 3112 h 3577"/>
                  <a:gd name="T70" fmla="*/ 2544 w 3567"/>
                  <a:gd name="T71" fmla="*/ 3328 h 3577"/>
                  <a:gd name="T72" fmla="*/ 2142 w 3567"/>
                  <a:gd name="T73" fmla="*/ 3457 h 3577"/>
                  <a:gd name="T74" fmla="*/ 1719 w 3567"/>
                  <a:gd name="T75" fmla="*/ 3484 h 3577"/>
                  <a:gd name="T76" fmla="*/ 1341 w 3567"/>
                  <a:gd name="T77" fmla="*/ 3422 h 3577"/>
                  <a:gd name="T78" fmla="*/ 986 w 3567"/>
                  <a:gd name="T79" fmla="*/ 3279 h 3577"/>
                  <a:gd name="T80" fmla="*/ 34 w 3567"/>
                  <a:gd name="T81" fmla="*/ 3575 h 3577"/>
                  <a:gd name="T82" fmla="*/ 1 w 3567"/>
                  <a:gd name="T83" fmla="*/ 3541 h 3577"/>
                  <a:gd name="T84" fmla="*/ 254 w 3567"/>
                  <a:gd name="T85" fmla="*/ 2535 h 3577"/>
                  <a:gd name="T86" fmla="*/ 111 w 3567"/>
                  <a:gd name="T87" fmla="*/ 2151 h 3577"/>
                  <a:gd name="T88" fmla="*/ 63 w 3567"/>
                  <a:gd name="T89" fmla="*/ 1743 h 3577"/>
                  <a:gd name="T90" fmla="*/ 116 w 3567"/>
                  <a:gd name="T91" fmla="*/ 1314 h 3577"/>
                  <a:gd name="T92" fmla="*/ 269 w 3567"/>
                  <a:gd name="T93" fmla="*/ 925 h 3577"/>
                  <a:gd name="T94" fmla="*/ 506 w 3567"/>
                  <a:gd name="T95" fmla="*/ 585 h 3577"/>
                  <a:gd name="T96" fmla="*/ 815 w 3567"/>
                  <a:gd name="T97" fmla="*/ 313 h 3577"/>
                  <a:gd name="T98" fmla="*/ 1183 w 3567"/>
                  <a:gd name="T99" fmla="*/ 117 h 3577"/>
                  <a:gd name="T100" fmla="*/ 1595 w 3567"/>
                  <a:gd name="T101" fmla="*/ 13 h 3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567" h="3577">
                    <a:moveTo>
                      <a:pt x="1815" y="363"/>
                    </a:moveTo>
                    <a:lnTo>
                      <a:pt x="1716" y="366"/>
                    </a:lnTo>
                    <a:lnTo>
                      <a:pt x="1619" y="377"/>
                    </a:lnTo>
                    <a:lnTo>
                      <a:pt x="1525" y="393"/>
                    </a:lnTo>
                    <a:lnTo>
                      <a:pt x="1431" y="416"/>
                    </a:lnTo>
                    <a:lnTo>
                      <a:pt x="1342" y="446"/>
                    </a:lnTo>
                    <a:lnTo>
                      <a:pt x="1254" y="481"/>
                    </a:lnTo>
                    <a:lnTo>
                      <a:pt x="1170" y="521"/>
                    </a:lnTo>
                    <a:lnTo>
                      <a:pt x="1088" y="568"/>
                    </a:lnTo>
                    <a:lnTo>
                      <a:pt x="1011" y="618"/>
                    </a:lnTo>
                    <a:lnTo>
                      <a:pt x="937" y="675"/>
                    </a:lnTo>
                    <a:lnTo>
                      <a:pt x="867" y="736"/>
                    </a:lnTo>
                    <a:lnTo>
                      <a:pt x="802" y="800"/>
                    </a:lnTo>
                    <a:lnTo>
                      <a:pt x="741" y="870"/>
                    </a:lnTo>
                    <a:lnTo>
                      <a:pt x="685" y="943"/>
                    </a:lnTo>
                    <a:lnTo>
                      <a:pt x="633" y="1021"/>
                    </a:lnTo>
                    <a:lnTo>
                      <a:pt x="587" y="1101"/>
                    </a:lnTo>
                    <a:lnTo>
                      <a:pt x="546" y="1185"/>
                    </a:lnTo>
                    <a:lnTo>
                      <a:pt x="510" y="1272"/>
                    </a:lnTo>
                    <a:lnTo>
                      <a:pt x="481" y="1361"/>
                    </a:lnTo>
                    <a:lnTo>
                      <a:pt x="458" y="1454"/>
                    </a:lnTo>
                    <a:lnTo>
                      <a:pt x="441" y="1548"/>
                    </a:lnTo>
                    <a:lnTo>
                      <a:pt x="431" y="1645"/>
                    </a:lnTo>
                    <a:lnTo>
                      <a:pt x="428" y="1743"/>
                    </a:lnTo>
                    <a:lnTo>
                      <a:pt x="430" y="1830"/>
                    </a:lnTo>
                    <a:lnTo>
                      <a:pt x="439" y="1917"/>
                    </a:lnTo>
                    <a:lnTo>
                      <a:pt x="452" y="2003"/>
                    </a:lnTo>
                    <a:lnTo>
                      <a:pt x="470" y="2087"/>
                    </a:lnTo>
                    <a:lnTo>
                      <a:pt x="494" y="2168"/>
                    </a:lnTo>
                    <a:lnTo>
                      <a:pt x="523" y="2249"/>
                    </a:lnTo>
                    <a:lnTo>
                      <a:pt x="558" y="2329"/>
                    </a:lnTo>
                    <a:lnTo>
                      <a:pt x="597" y="2405"/>
                    </a:lnTo>
                    <a:lnTo>
                      <a:pt x="642" y="2480"/>
                    </a:lnTo>
                    <a:lnTo>
                      <a:pt x="691" y="2552"/>
                    </a:lnTo>
                    <a:lnTo>
                      <a:pt x="699" y="2565"/>
                    </a:lnTo>
                    <a:lnTo>
                      <a:pt x="701" y="2580"/>
                    </a:lnTo>
                    <a:lnTo>
                      <a:pt x="698" y="2595"/>
                    </a:lnTo>
                    <a:lnTo>
                      <a:pt x="548" y="3038"/>
                    </a:lnTo>
                    <a:lnTo>
                      <a:pt x="1012" y="2889"/>
                    </a:lnTo>
                    <a:lnTo>
                      <a:pt x="1019" y="2888"/>
                    </a:lnTo>
                    <a:lnTo>
                      <a:pt x="1026" y="2887"/>
                    </a:lnTo>
                    <a:lnTo>
                      <a:pt x="1039" y="2889"/>
                    </a:lnTo>
                    <a:lnTo>
                      <a:pt x="1051" y="2895"/>
                    </a:lnTo>
                    <a:lnTo>
                      <a:pt x="1129" y="2942"/>
                    </a:lnTo>
                    <a:lnTo>
                      <a:pt x="1208" y="2984"/>
                    </a:lnTo>
                    <a:lnTo>
                      <a:pt x="1290" y="3020"/>
                    </a:lnTo>
                    <a:lnTo>
                      <a:pt x="1373" y="3052"/>
                    </a:lnTo>
                    <a:lnTo>
                      <a:pt x="1459" y="3077"/>
                    </a:lnTo>
                    <a:lnTo>
                      <a:pt x="1546" y="3098"/>
                    </a:lnTo>
                    <a:lnTo>
                      <a:pt x="1636" y="3112"/>
                    </a:lnTo>
                    <a:lnTo>
                      <a:pt x="1725" y="3121"/>
                    </a:lnTo>
                    <a:lnTo>
                      <a:pt x="1815" y="3123"/>
                    </a:lnTo>
                    <a:lnTo>
                      <a:pt x="1914" y="3120"/>
                    </a:lnTo>
                    <a:lnTo>
                      <a:pt x="2011" y="3110"/>
                    </a:lnTo>
                    <a:lnTo>
                      <a:pt x="2107" y="3092"/>
                    </a:lnTo>
                    <a:lnTo>
                      <a:pt x="2199" y="3069"/>
                    </a:lnTo>
                    <a:lnTo>
                      <a:pt x="2290" y="3040"/>
                    </a:lnTo>
                    <a:lnTo>
                      <a:pt x="2377" y="3005"/>
                    </a:lnTo>
                    <a:lnTo>
                      <a:pt x="2461" y="2965"/>
                    </a:lnTo>
                    <a:lnTo>
                      <a:pt x="2542" y="2919"/>
                    </a:lnTo>
                    <a:lnTo>
                      <a:pt x="2619" y="2868"/>
                    </a:lnTo>
                    <a:lnTo>
                      <a:pt x="2693" y="2812"/>
                    </a:lnTo>
                    <a:lnTo>
                      <a:pt x="2763" y="2751"/>
                    </a:lnTo>
                    <a:lnTo>
                      <a:pt x="2828" y="2685"/>
                    </a:lnTo>
                    <a:lnTo>
                      <a:pt x="2889" y="2617"/>
                    </a:lnTo>
                    <a:lnTo>
                      <a:pt x="2946" y="2543"/>
                    </a:lnTo>
                    <a:lnTo>
                      <a:pt x="2997" y="2466"/>
                    </a:lnTo>
                    <a:lnTo>
                      <a:pt x="3044" y="2385"/>
                    </a:lnTo>
                    <a:lnTo>
                      <a:pt x="3085" y="2301"/>
                    </a:lnTo>
                    <a:lnTo>
                      <a:pt x="3120" y="2214"/>
                    </a:lnTo>
                    <a:lnTo>
                      <a:pt x="3149" y="2125"/>
                    </a:lnTo>
                    <a:lnTo>
                      <a:pt x="3172" y="2033"/>
                    </a:lnTo>
                    <a:lnTo>
                      <a:pt x="3190" y="1938"/>
                    </a:lnTo>
                    <a:lnTo>
                      <a:pt x="3199" y="1841"/>
                    </a:lnTo>
                    <a:lnTo>
                      <a:pt x="3203" y="1743"/>
                    </a:lnTo>
                    <a:lnTo>
                      <a:pt x="3199" y="1645"/>
                    </a:lnTo>
                    <a:lnTo>
                      <a:pt x="3190" y="1548"/>
                    </a:lnTo>
                    <a:lnTo>
                      <a:pt x="3172" y="1454"/>
                    </a:lnTo>
                    <a:lnTo>
                      <a:pt x="3149" y="1361"/>
                    </a:lnTo>
                    <a:lnTo>
                      <a:pt x="3120" y="1272"/>
                    </a:lnTo>
                    <a:lnTo>
                      <a:pt x="3085" y="1185"/>
                    </a:lnTo>
                    <a:lnTo>
                      <a:pt x="3044" y="1101"/>
                    </a:lnTo>
                    <a:lnTo>
                      <a:pt x="2997" y="1021"/>
                    </a:lnTo>
                    <a:lnTo>
                      <a:pt x="2946" y="943"/>
                    </a:lnTo>
                    <a:lnTo>
                      <a:pt x="2889" y="870"/>
                    </a:lnTo>
                    <a:lnTo>
                      <a:pt x="2828" y="800"/>
                    </a:lnTo>
                    <a:lnTo>
                      <a:pt x="2763" y="736"/>
                    </a:lnTo>
                    <a:lnTo>
                      <a:pt x="2693" y="675"/>
                    </a:lnTo>
                    <a:lnTo>
                      <a:pt x="2619" y="618"/>
                    </a:lnTo>
                    <a:lnTo>
                      <a:pt x="2542" y="568"/>
                    </a:lnTo>
                    <a:lnTo>
                      <a:pt x="2461" y="521"/>
                    </a:lnTo>
                    <a:lnTo>
                      <a:pt x="2377" y="481"/>
                    </a:lnTo>
                    <a:lnTo>
                      <a:pt x="2290" y="446"/>
                    </a:lnTo>
                    <a:lnTo>
                      <a:pt x="2199" y="416"/>
                    </a:lnTo>
                    <a:lnTo>
                      <a:pt x="2107" y="393"/>
                    </a:lnTo>
                    <a:lnTo>
                      <a:pt x="2011" y="377"/>
                    </a:lnTo>
                    <a:lnTo>
                      <a:pt x="1914" y="366"/>
                    </a:lnTo>
                    <a:lnTo>
                      <a:pt x="1815" y="363"/>
                    </a:lnTo>
                    <a:close/>
                    <a:moveTo>
                      <a:pt x="1815" y="0"/>
                    </a:moveTo>
                    <a:lnTo>
                      <a:pt x="1926" y="3"/>
                    </a:lnTo>
                    <a:lnTo>
                      <a:pt x="2035" y="13"/>
                    </a:lnTo>
                    <a:lnTo>
                      <a:pt x="2142" y="30"/>
                    </a:lnTo>
                    <a:lnTo>
                      <a:pt x="2246" y="53"/>
                    </a:lnTo>
                    <a:lnTo>
                      <a:pt x="2348" y="83"/>
                    </a:lnTo>
                    <a:lnTo>
                      <a:pt x="2449" y="117"/>
                    </a:lnTo>
                    <a:lnTo>
                      <a:pt x="2544" y="158"/>
                    </a:lnTo>
                    <a:lnTo>
                      <a:pt x="2638" y="205"/>
                    </a:lnTo>
                    <a:lnTo>
                      <a:pt x="2729" y="256"/>
                    </a:lnTo>
                    <a:lnTo>
                      <a:pt x="2815" y="313"/>
                    </a:lnTo>
                    <a:lnTo>
                      <a:pt x="2899" y="374"/>
                    </a:lnTo>
                    <a:lnTo>
                      <a:pt x="2979" y="440"/>
                    </a:lnTo>
                    <a:lnTo>
                      <a:pt x="3054" y="511"/>
                    </a:lnTo>
                    <a:lnTo>
                      <a:pt x="3124" y="585"/>
                    </a:lnTo>
                    <a:lnTo>
                      <a:pt x="3192" y="665"/>
                    </a:lnTo>
                    <a:lnTo>
                      <a:pt x="3253" y="748"/>
                    </a:lnTo>
                    <a:lnTo>
                      <a:pt x="3310" y="834"/>
                    </a:lnTo>
                    <a:lnTo>
                      <a:pt x="3362" y="925"/>
                    </a:lnTo>
                    <a:lnTo>
                      <a:pt x="3408" y="1017"/>
                    </a:lnTo>
                    <a:lnTo>
                      <a:pt x="3450" y="1113"/>
                    </a:lnTo>
                    <a:lnTo>
                      <a:pt x="3485" y="1213"/>
                    </a:lnTo>
                    <a:lnTo>
                      <a:pt x="3514" y="1314"/>
                    </a:lnTo>
                    <a:lnTo>
                      <a:pt x="3537" y="1419"/>
                    </a:lnTo>
                    <a:lnTo>
                      <a:pt x="3554" y="1525"/>
                    </a:lnTo>
                    <a:lnTo>
                      <a:pt x="3564" y="1633"/>
                    </a:lnTo>
                    <a:lnTo>
                      <a:pt x="3567" y="1743"/>
                    </a:lnTo>
                    <a:lnTo>
                      <a:pt x="3564" y="1853"/>
                    </a:lnTo>
                    <a:lnTo>
                      <a:pt x="3554" y="1961"/>
                    </a:lnTo>
                    <a:lnTo>
                      <a:pt x="3537" y="2068"/>
                    </a:lnTo>
                    <a:lnTo>
                      <a:pt x="3514" y="2172"/>
                    </a:lnTo>
                    <a:lnTo>
                      <a:pt x="3485" y="2274"/>
                    </a:lnTo>
                    <a:lnTo>
                      <a:pt x="3450" y="2372"/>
                    </a:lnTo>
                    <a:lnTo>
                      <a:pt x="3408" y="2469"/>
                    </a:lnTo>
                    <a:lnTo>
                      <a:pt x="3362" y="2562"/>
                    </a:lnTo>
                    <a:lnTo>
                      <a:pt x="3310" y="2652"/>
                    </a:lnTo>
                    <a:lnTo>
                      <a:pt x="3253" y="2739"/>
                    </a:lnTo>
                    <a:lnTo>
                      <a:pt x="3192" y="2822"/>
                    </a:lnTo>
                    <a:lnTo>
                      <a:pt x="3124" y="2900"/>
                    </a:lnTo>
                    <a:lnTo>
                      <a:pt x="3054" y="2976"/>
                    </a:lnTo>
                    <a:lnTo>
                      <a:pt x="2979" y="3047"/>
                    </a:lnTo>
                    <a:lnTo>
                      <a:pt x="2899" y="3112"/>
                    </a:lnTo>
                    <a:lnTo>
                      <a:pt x="2815" y="3174"/>
                    </a:lnTo>
                    <a:lnTo>
                      <a:pt x="2729" y="3231"/>
                    </a:lnTo>
                    <a:lnTo>
                      <a:pt x="2638" y="3282"/>
                    </a:lnTo>
                    <a:lnTo>
                      <a:pt x="2544" y="3328"/>
                    </a:lnTo>
                    <a:lnTo>
                      <a:pt x="2449" y="3369"/>
                    </a:lnTo>
                    <a:lnTo>
                      <a:pt x="2348" y="3404"/>
                    </a:lnTo>
                    <a:lnTo>
                      <a:pt x="2246" y="3434"/>
                    </a:lnTo>
                    <a:lnTo>
                      <a:pt x="2142" y="3457"/>
                    </a:lnTo>
                    <a:lnTo>
                      <a:pt x="2035" y="3473"/>
                    </a:lnTo>
                    <a:lnTo>
                      <a:pt x="1926" y="3483"/>
                    </a:lnTo>
                    <a:lnTo>
                      <a:pt x="1815" y="3486"/>
                    </a:lnTo>
                    <a:lnTo>
                      <a:pt x="1719" y="3484"/>
                    </a:lnTo>
                    <a:lnTo>
                      <a:pt x="1623" y="3476"/>
                    </a:lnTo>
                    <a:lnTo>
                      <a:pt x="1528" y="3463"/>
                    </a:lnTo>
                    <a:lnTo>
                      <a:pt x="1433" y="3445"/>
                    </a:lnTo>
                    <a:lnTo>
                      <a:pt x="1341" y="3422"/>
                    </a:lnTo>
                    <a:lnTo>
                      <a:pt x="1249" y="3393"/>
                    </a:lnTo>
                    <a:lnTo>
                      <a:pt x="1159" y="3361"/>
                    </a:lnTo>
                    <a:lnTo>
                      <a:pt x="1072" y="3323"/>
                    </a:lnTo>
                    <a:lnTo>
                      <a:pt x="986" y="3279"/>
                    </a:lnTo>
                    <a:lnTo>
                      <a:pt x="60" y="3575"/>
                    </a:lnTo>
                    <a:lnTo>
                      <a:pt x="53" y="3576"/>
                    </a:lnTo>
                    <a:lnTo>
                      <a:pt x="46" y="3577"/>
                    </a:lnTo>
                    <a:lnTo>
                      <a:pt x="34" y="3575"/>
                    </a:lnTo>
                    <a:lnTo>
                      <a:pt x="23" y="3570"/>
                    </a:lnTo>
                    <a:lnTo>
                      <a:pt x="13" y="3563"/>
                    </a:lnTo>
                    <a:lnTo>
                      <a:pt x="5" y="3552"/>
                    </a:lnTo>
                    <a:lnTo>
                      <a:pt x="1" y="3541"/>
                    </a:lnTo>
                    <a:lnTo>
                      <a:pt x="0" y="3528"/>
                    </a:lnTo>
                    <a:lnTo>
                      <a:pt x="2" y="3515"/>
                    </a:lnTo>
                    <a:lnTo>
                      <a:pt x="304" y="2625"/>
                    </a:lnTo>
                    <a:lnTo>
                      <a:pt x="254" y="2535"/>
                    </a:lnTo>
                    <a:lnTo>
                      <a:pt x="209" y="2442"/>
                    </a:lnTo>
                    <a:lnTo>
                      <a:pt x="171" y="2347"/>
                    </a:lnTo>
                    <a:lnTo>
                      <a:pt x="138" y="2250"/>
                    </a:lnTo>
                    <a:lnTo>
                      <a:pt x="111" y="2151"/>
                    </a:lnTo>
                    <a:lnTo>
                      <a:pt x="90" y="2051"/>
                    </a:lnTo>
                    <a:lnTo>
                      <a:pt x="75" y="1949"/>
                    </a:lnTo>
                    <a:lnTo>
                      <a:pt x="66" y="1847"/>
                    </a:lnTo>
                    <a:lnTo>
                      <a:pt x="63" y="1743"/>
                    </a:lnTo>
                    <a:lnTo>
                      <a:pt x="66" y="1633"/>
                    </a:lnTo>
                    <a:lnTo>
                      <a:pt x="76" y="1525"/>
                    </a:lnTo>
                    <a:lnTo>
                      <a:pt x="94" y="1419"/>
                    </a:lnTo>
                    <a:lnTo>
                      <a:pt x="116" y="1314"/>
                    </a:lnTo>
                    <a:lnTo>
                      <a:pt x="146" y="1213"/>
                    </a:lnTo>
                    <a:lnTo>
                      <a:pt x="181" y="1113"/>
                    </a:lnTo>
                    <a:lnTo>
                      <a:pt x="222" y="1017"/>
                    </a:lnTo>
                    <a:lnTo>
                      <a:pt x="269" y="925"/>
                    </a:lnTo>
                    <a:lnTo>
                      <a:pt x="320" y="834"/>
                    </a:lnTo>
                    <a:lnTo>
                      <a:pt x="378" y="748"/>
                    </a:lnTo>
                    <a:lnTo>
                      <a:pt x="439" y="665"/>
                    </a:lnTo>
                    <a:lnTo>
                      <a:pt x="506" y="585"/>
                    </a:lnTo>
                    <a:lnTo>
                      <a:pt x="577" y="511"/>
                    </a:lnTo>
                    <a:lnTo>
                      <a:pt x="652" y="440"/>
                    </a:lnTo>
                    <a:lnTo>
                      <a:pt x="731" y="374"/>
                    </a:lnTo>
                    <a:lnTo>
                      <a:pt x="815" y="313"/>
                    </a:lnTo>
                    <a:lnTo>
                      <a:pt x="902" y="256"/>
                    </a:lnTo>
                    <a:lnTo>
                      <a:pt x="992" y="205"/>
                    </a:lnTo>
                    <a:lnTo>
                      <a:pt x="1086" y="158"/>
                    </a:lnTo>
                    <a:lnTo>
                      <a:pt x="1183" y="117"/>
                    </a:lnTo>
                    <a:lnTo>
                      <a:pt x="1282" y="83"/>
                    </a:lnTo>
                    <a:lnTo>
                      <a:pt x="1384" y="53"/>
                    </a:lnTo>
                    <a:lnTo>
                      <a:pt x="1489" y="30"/>
                    </a:lnTo>
                    <a:lnTo>
                      <a:pt x="1595" y="13"/>
                    </a:lnTo>
                    <a:lnTo>
                      <a:pt x="1704" y="3"/>
                    </a:lnTo>
                    <a:lnTo>
                      <a:pt x="1815" y="0"/>
                    </a:lnTo>
                    <a:close/>
                  </a:path>
                </a:pathLst>
              </a:custGeom>
              <a:grpFill/>
              <a:ln w="0">
                <a:noFill/>
                <a:prstDash val="solid"/>
                <a:round/>
                <a:headEnd/>
                <a:tailEnd/>
              </a:ln>
            </p:spPr>
            <p:txBody>
              <a:bodyPr vert="horz" wrap="square" lIns="91464" tIns="45732" rIns="91464" bIns="45732" numCol="1" anchor="t" anchorCtr="0" compatLnSpc="1">
                <a:prstTxWarp prst="textNoShape">
                  <a:avLst/>
                </a:prstTxWarp>
              </a:bodyPr>
              <a:lstStyle/>
              <a:p>
                <a:endParaRPr lang="en-IN" sz="2801">
                  <a:latin typeface="Calibri" charset="0"/>
                  <a:ea typeface="Calibri" charset="0"/>
                  <a:cs typeface="Calibri" charset="0"/>
                </a:endParaRPr>
              </a:p>
            </p:txBody>
          </p:sp>
        </p:grpSp>
        <p:grpSp>
          <p:nvGrpSpPr>
            <p:cNvPr id="16" name="Group 15">
              <a:extLst>
                <a:ext uri="{FF2B5EF4-FFF2-40B4-BE49-F238E27FC236}">
                  <a16:creationId xmlns:a16="http://schemas.microsoft.com/office/drawing/2014/main" id="{404776BB-4C3C-758D-8D0F-55D53A7EEF02}"/>
                </a:ext>
              </a:extLst>
            </p:cNvPr>
            <p:cNvGrpSpPr/>
            <p:nvPr/>
          </p:nvGrpSpPr>
          <p:grpSpPr>
            <a:xfrm>
              <a:off x="2079288" y="2089478"/>
              <a:ext cx="567865" cy="397776"/>
              <a:chOff x="534973" y="3450022"/>
              <a:chExt cx="683937" cy="479081"/>
            </a:xfrm>
          </p:grpSpPr>
          <p:sp>
            <p:nvSpPr>
              <p:cNvPr id="23" name="Freeform 5">
                <a:extLst>
                  <a:ext uri="{FF2B5EF4-FFF2-40B4-BE49-F238E27FC236}">
                    <a16:creationId xmlns:a16="http://schemas.microsoft.com/office/drawing/2014/main" id="{517FDB22-3C68-78E0-4D07-7C7BF3F587F5}"/>
                  </a:ext>
                </a:extLst>
              </p:cNvPr>
              <p:cNvSpPr>
                <a:spLocks/>
              </p:cNvSpPr>
              <p:nvPr/>
            </p:nvSpPr>
            <p:spPr bwMode="auto">
              <a:xfrm>
                <a:off x="534973" y="3450022"/>
                <a:ext cx="683937" cy="479081"/>
              </a:xfrm>
              <a:custGeom>
                <a:avLst/>
                <a:gdLst>
                  <a:gd name="T0" fmla="*/ 2006 w 2050"/>
                  <a:gd name="T1" fmla="*/ 224 h 1434"/>
                  <a:gd name="T2" fmla="*/ 1825 w 2050"/>
                  <a:gd name="T3" fmla="*/ 44 h 1434"/>
                  <a:gd name="T4" fmla="*/ 1024 w 2050"/>
                  <a:gd name="T5" fmla="*/ 0 h 1434"/>
                  <a:gd name="T6" fmla="*/ 223 w 2050"/>
                  <a:gd name="T7" fmla="*/ 42 h 1434"/>
                  <a:gd name="T8" fmla="*/ 42 w 2050"/>
                  <a:gd name="T9" fmla="*/ 224 h 1434"/>
                  <a:gd name="T10" fmla="*/ 0 w 2050"/>
                  <a:gd name="T11" fmla="*/ 717 h 1434"/>
                  <a:gd name="T12" fmla="*/ 42 w 2050"/>
                  <a:gd name="T13" fmla="*/ 1210 h 1434"/>
                  <a:gd name="T14" fmla="*/ 223 w 2050"/>
                  <a:gd name="T15" fmla="*/ 1390 h 1434"/>
                  <a:gd name="T16" fmla="*/ 1024 w 2050"/>
                  <a:gd name="T17" fmla="*/ 1434 h 1434"/>
                  <a:gd name="T18" fmla="*/ 1825 w 2050"/>
                  <a:gd name="T19" fmla="*/ 1392 h 1434"/>
                  <a:gd name="T20" fmla="*/ 2006 w 2050"/>
                  <a:gd name="T21" fmla="*/ 1211 h 1434"/>
                  <a:gd name="T22" fmla="*/ 2048 w 2050"/>
                  <a:gd name="T23" fmla="*/ 719 h 1434"/>
                  <a:gd name="T24" fmla="*/ 2006 w 2050"/>
                  <a:gd name="T25" fmla="*/ 224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50" h="1434">
                    <a:moveTo>
                      <a:pt x="2006" y="224"/>
                    </a:moveTo>
                    <a:cubicBezTo>
                      <a:pt x="1982" y="137"/>
                      <a:pt x="1913" y="67"/>
                      <a:pt x="1825" y="44"/>
                    </a:cubicBezTo>
                    <a:cubicBezTo>
                      <a:pt x="1665" y="0"/>
                      <a:pt x="1024" y="0"/>
                      <a:pt x="1024" y="0"/>
                    </a:cubicBezTo>
                    <a:cubicBezTo>
                      <a:pt x="1024" y="0"/>
                      <a:pt x="383" y="0"/>
                      <a:pt x="223" y="42"/>
                    </a:cubicBezTo>
                    <a:cubicBezTo>
                      <a:pt x="137" y="66"/>
                      <a:pt x="66" y="137"/>
                      <a:pt x="42" y="224"/>
                    </a:cubicBezTo>
                    <a:cubicBezTo>
                      <a:pt x="0" y="385"/>
                      <a:pt x="0" y="717"/>
                      <a:pt x="0" y="717"/>
                    </a:cubicBezTo>
                    <a:cubicBezTo>
                      <a:pt x="0" y="717"/>
                      <a:pt x="0" y="1051"/>
                      <a:pt x="42" y="1210"/>
                    </a:cubicBezTo>
                    <a:cubicBezTo>
                      <a:pt x="66" y="1297"/>
                      <a:pt x="135" y="1366"/>
                      <a:pt x="223" y="1390"/>
                    </a:cubicBezTo>
                    <a:cubicBezTo>
                      <a:pt x="385" y="1434"/>
                      <a:pt x="1024" y="1434"/>
                      <a:pt x="1024" y="1434"/>
                    </a:cubicBezTo>
                    <a:cubicBezTo>
                      <a:pt x="1024" y="1434"/>
                      <a:pt x="1665" y="1434"/>
                      <a:pt x="1825" y="1392"/>
                    </a:cubicBezTo>
                    <a:cubicBezTo>
                      <a:pt x="1913" y="1368"/>
                      <a:pt x="1982" y="1299"/>
                      <a:pt x="2006" y="1211"/>
                    </a:cubicBezTo>
                    <a:cubicBezTo>
                      <a:pt x="2048" y="1051"/>
                      <a:pt x="2048" y="719"/>
                      <a:pt x="2048" y="719"/>
                    </a:cubicBezTo>
                    <a:cubicBezTo>
                      <a:pt x="2048" y="719"/>
                      <a:pt x="2050" y="385"/>
                      <a:pt x="2006" y="224"/>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6">
                <a:extLst>
                  <a:ext uri="{FF2B5EF4-FFF2-40B4-BE49-F238E27FC236}">
                    <a16:creationId xmlns:a16="http://schemas.microsoft.com/office/drawing/2014/main" id="{FA8BE07D-7C49-3C3F-47B9-7C87F6CD3FAD}"/>
                  </a:ext>
                </a:extLst>
              </p:cNvPr>
              <p:cNvSpPr>
                <a:spLocks/>
              </p:cNvSpPr>
              <p:nvPr/>
            </p:nvSpPr>
            <p:spPr bwMode="auto">
              <a:xfrm>
                <a:off x="808114" y="3586593"/>
                <a:ext cx="177758" cy="204856"/>
              </a:xfrm>
              <a:custGeom>
                <a:avLst/>
                <a:gdLst>
                  <a:gd name="T0" fmla="*/ 0 w 164"/>
                  <a:gd name="T1" fmla="*/ 189 h 189"/>
                  <a:gd name="T2" fmla="*/ 164 w 164"/>
                  <a:gd name="T3" fmla="*/ 95 h 189"/>
                  <a:gd name="T4" fmla="*/ 0 w 164"/>
                  <a:gd name="T5" fmla="*/ 0 h 189"/>
                  <a:gd name="T6" fmla="*/ 0 w 164"/>
                  <a:gd name="T7" fmla="*/ 189 h 189"/>
                </a:gdLst>
                <a:ahLst/>
                <a:cxnLst>
                  <a:cxn ang="0">
                    <a:pos x="T0" y="T1"/>
                  </a:cxn>
                  <a:cxn ang="0">
                    <a:pos x="T2" y="T3"/>
                  </a:cxn>
                  <a:cxn ang="0">
                    <a:pos x="T4" y="T5"/>
                  </a:cxn>
                  <a:cxn ang="0">
                    <a:pos x="T6" y="T7"/>
                  </a:cxn>
                </a:cxnLst>
                <a:rect l="0" t="0" r="r" b="b"/>
                <a:pathLst>
                  <a:path w="164" h="189">
                    <a:moveTo>
                      <a:pt x="0" y="189"/>
                    </a:moveTo>
                    <a:lnTo>
                      <a:pt x="164" y="95"/>
                    </a:lnTo>
                    <a:lnTo>
                      <a:pt x="0" y="0"/>
                    </a:lnTo>
                    <a:lnTo>
                      <a:pt x="0" y="18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grpSp>
          <p:nvGrpSpPr>
            <p:cNvPr id="17" name="Group 16">
              <a:extLst>
                <a:ext uri="{FF2B5EF4-FFF2-40B4-BE49-F238E27FC236}">
                  <a16:creationId xmlns:a16="http://schemas.microsoft.com/office/drawing/2014/main" id="{1B38E157-B1D4-974F-21E7-BAAF351ACD5A}"/>
                </a:ext>
              </a:extLst>
            </p:cNvPr>
            <p:cNvGrpSpPr/>
            <p:nvPr/>
          </p:nvGrpSpPr>
          <p:grpSpPr>
            <a:xfrm>
              <a:off x="2043317" y="4270123"/>
              <a:ext cx="490114" cy="484938"/>
              <a:chOff x="631825" y="2606676"/>
              <a:chExt cx="601663" cy="595312"/>
            </a:xfrm>
            <a:gradFill>
              <a:gsLst>
                <a:gs pos="0">
                  <a:schemeClr val="accent6"/>
                </a:gs>
                <a:gs pos="100000">
                  <a:schemeClr val="bg2"/>
                </a:gs>
              </a:gsLst>
              <a:lin ang="5400000" scaled="1"/>
            </a:gradFill>
          </p:grpSpPr>
          <p:sp>
            <p:nvSpPr>
              <p:cNvPr id="20" name="Freeform 5">
                <a:extLst>
                  <a:ext uri="{FF2B5EF4-FFF2-40B4-BE49-F238E27FC236}">
                    <a16:creationId xmlns:a16="http://schemas.microsoft.com/office/drawing/2014/main" id="{00D14CCB-B9E6-5864-3A8C-E22601057C3B}"/>
                  </a:ext>
                </a:extLst>
              </p:cNvPr>
              <p:cNvSpPr>
                <a:spLocks noEditPoints="1"/>
              </p:cNvSpPr>
              <p:nvPr/>
            </p:nvSpPr>
            <p:spPr bwMode="auto">
              <a:xfrm>
                <a:off x="631825" y="2606676"/>
                <a:ext cx="601663" cy="595312"/>
              </a:xfrm>
              <a:custGeom>
                <a:avLst/>
                <a:gdLst>
                  <a:gd name="T0" fmla="*/ 0 w 1289"/>
                  <a:gd name="T1" fmla="*/ 389 h 1274"/>
                  <a:gd name="T2" fmla="*/ 13 w 1289"/>
                  <a:gd name="T3" fmla="*/ 298 h 1274"/>
                  <a:gd name="T4" fmla="*/ 335 w 1289"/>
                  <a:gd name="T5" fmla="*/ 8 h 1274"/>
                  <a:gd name="T6" fmla="*/ 955 w 1289"/>
                  <a:gd name="T7" fmla="*/ 8 h 1274"/>
                  <a:gd name="T8" fmla="*/ 1283 w 1289"/>
                  <a:gd name="T9" fmla="*/ 339 h 1274"/>
                  <a:gd name="T10" fmla="*/ 1283 w 1289"/>
                  <a:gd name="T11" fmla="*/ 934 h 1274"/>
                  <a:gd name="T12" fmla="*/ 955 w 1289"/>
                  <a:gd name="T13" fmla="*/ 1266 h 1274"/>
                  <a:gd name="T14" fmla="*/ 335 w 1289"/>
                  <a:gd name="T15" fmla="*/ 1266 h 1274"/>
                  <a:gd name="T16" fmla="*/ 7 w 1289"/>
                  <a:gd name="T17" fmla="*/ 933 h 1274"/>
                  <a:gd name="T18" fmla="*/ 0 w 1289"/>
                  <a:gd name="T19" fmla="*/ 885 h 1274"/>
                  <a:gd name="T20" fmla="*/ 0 w 1289"/>
                  <a:gd name="T21" fmla="*/ 389 h 1274"/>
                  <a:gd name="T22" fmla="*/ 644 w 1289"/>
                  <a:gd name="T23" fmla="*/ 1155 h 1274"/>
                  <a:gd name="T24" fmla="*/ 928 w 1289"/>
                  <a:gd name="T25" fmla="*/ 1155 h 1274"/>
                  <a:gd name="T26" fmla="*/ 1170 w 1289"/>
                  <a:gd name="T27" fmla="*/ 913 h 1274"/>
                  <a:gd name="T28" fmla="*/ 1170 w 1289"/>
                  <a:gd name="T29" fmla="*/ 361 h 1274"/>
                  <a:gd name="T30" fmla="*/ 928 w 1289"/>
                  <a:gd name="T31" fmla="*/ 119 h 1274"/>
                  <a:gd name="T32" fmla="*/ 364 w 1289"/>
                  <a:gd name="T33" fmla="*/ 119 h 1274"/>
                  <a:gd name="T34" fmla="*/ 122 w 1289"/>
                  <a:gd name="T35" fmla="*/ 357 h 1274"/>
                  <a:gd name="T36" fmla="*/ 122 w 1289"/>
                  <a:gd name="T37" fmla="*/ 917 h 1274"/>
                  <a:gd name="T38" fmla="*/ 364 w 1289"/>
                  <a:gd name="T39" fmla="*/ 1155 h 1274"/>
                  <a:gd name="T40" fmla="*/ 644 w 1289"/>
                  <a:gd name="T41" fmla="*/ 1155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9" h="1274">
                    <a:moveTo>
                      <a:pt x="0" y="389"/>
                    </a:moveTo>
                    <a:cubicBezTo>
                      <a:pt x="5" y="358"/>
                      <a:pt x="8" y="328"/>
                      <a:pt x="13" y="298"/>
                    </a:cubicBezTo>
                    <a:cubicBezTo>
                      <a:pt x="44" y="129"/>
                      <a:pt x="164" y="14"/>
                      <a:pt x="335" y="8"/>
                    </a:cubicBezTo>
                    <a:cubicBezTo>
                      <a:pt x="542" y="1"/>
                      <a:pt x="749" y="0"/>
                      <a:pt x="955" y="8"/>
                    </a:cubicBezTo>
                    <a:cubicBezTo>
                      <a:pt x="1142" y="14"/>
                      <a:pt x="1277" y="153"/>
                      <a:pt x="1283" y="339"/>
                    </a:cubicBezTo>
                    <a:cubicBezTo>
                      <a:pt x="1289" y="538"/>
                      <a:pt x="1289" y="736"/>
                      <a:pt x="1283" y="934"/>
                    </a:cubicBezTo>
                    <a:cubicBezTo>
                      <a:pt x="1277" y="1121"/>
                      <a:pt x="1142" y="1259"/>
                      <a:pt x="955" y="1266"/>
                    </a:cubicBezTo>
                    <a:cubicBezTo>
                      <a:pt x="749" y="1274"/>
                      <a:pt x="542" y="1274"/>
                      <a:pt x="335" y="1266"/>
                    </a:cubicBezTo>
                    <a:cubicBezTo>
                      <a:pt x="149" y="1259"/>
                      <a:pt x="20" y="1120"/>
                      <a:pt x="7" y="933"/>
                    </a:cubicBezTo>
                    <a:cubicBezTo>
                      <a:pt x="6" y="917"/>
                      <a:pt x="3" y="901"/>
                      <a:pt x="0" y="885"/>
                    </a:cubicBezTo>
                    <a:cubicBezTo>
                      <a:pt x="0" y="720"/>
                      <a:pt x="0" y="554"/>
                      <a:pt x="0" y="389"/>
                    </a:cubicBezTo>
                    <a:close/>
                    <a:moveTo>
                      <a:pt x="644" y="1155"/>
                    </a:moveTo>
                    <a:cubicBezTo>
                      <a:pt x="739" y="1155"/>
                      <a:pt x="833" y="1158"/>
                      <a:pt x="928" y="1155"/>
                    </a:cubicBezTo>
                    <a:cubicBezTo>
                      <a:pt x="1075" y="1149"/>
                      <a:pt x="1166" y="1061"/>
                      <a:pt x="1170" y="913"/>
                    </a:cubicBezTo>
                    <a:cubicBezTo>
                      <a:pt x="1174" y="729"/>
                      <a:pt x="1174" y="545"/>
                      <a:pt x="1170" y="361"/>
                    </a:cubicBezTo>
                    <a:cubicBezTo>
                      <a:pt x="1166" y="213"/>
                      <a:pt x="1075" y="122"/>
                      <a:pt x="928" y="119"/>
                    </a:cubicBezTo>
                    <a:cubicBezTo>
                      <a:pt x="740" y="115"/>
                      <a:pt x="552" y="115"/>
                      <a:pt x="364" y="119"/>
                    </a:cubicBezTo>
                    <a:cubicBezTo>
                      <a:pt x="218" y="122"/>
                      <a:pt x="126" y="211"/>
                      <a:pt x="122" y="357"/>
                    </a:cubicBezTo>
                    <a:cubicBezTo>
                      <a:pt x="117" y="543"/>
                      <a:pt x="117" y="730"/>
                      <a:pt x="122" y="917"/>
                    </a:cubicBezTo>
                    <a:cubicBezTo>
                      <a:pt x="126" y="1063"/>
                      <a:pt x="218" y="1149"/>
                      <a:pt x="364" y="1155"/>
                    </a:cubicBezTo>
                    <a:cubicBezTo>
                      <a:pt x="458" y="1158"/>
                      <a:pt x="551" y="1155"/>
                      <a:pt x="644" y="11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1" name="Freeform 6">
                <a:extLst>
                  <a:ext uri="{FF2B5EF4-FFF2-40B4-BE49-F238E27FC236}">
                    <a16:creationId xmlns:a16="http://schemas.microsoft.com/office/drawing/2014/main" id="{2A6C934A-6C46-9D78-FE44-2F35457CAC37}"/>
                  </a:ext>
                </a:extLst>
              </p:cNvPr>
              <p:cNvSpPr>
                <a:spLocks noEditPoints="1"/>
              </p:cNvSpPr>
              <p:nvPr/>
            </p:nvSpPr>
            <p:spPr bwMode="auto">
              <a:xfrm>
                <a:off x="779463" y="2751138"/>
                <a:ext cx="306388" cy="306387"/>
              </a:xfrm>
              <a:custGeom>
                <a:avLst/>
                <a:gdLst>
                  <a:gd name="T0" fmla="*/ 328 w 656"/>
                  <a:gd name="T1" fmla="*/ 0 h 656"/>
                  <a:gd name="T2" fmla="*/ 0 w 656"/>
                  <a:gd name="T3" fmla="*/ 328 h 656"/>
                  <a:gd name="T4" fmla="*/ 328 w 656"/>
                  <a:gd name="T5" fmla="*/ 656 h 656"/>
                  <a:gd name="T6" fmla="*/ 656 w 656"/>
                  <a:gd name="T7" fmla="*/ 328 h 656"/>
                  <a:gd name="T8" fmla="*/ 328 w 656"/>
                  <a:gd name="T9" fmla="*/ 0 h 656"/>
                  <a:gd name="T10" fmla="*/ 328 w 656"/>
                  <a:gd name="T11" fmla="*/ 543 h 656"/>
                  <a:gd name="T12" fmla="*/ 113 w 656"/>
                  <a:gd name="T13" fmla="*/ 328 h 656"/>
                  <a:gd name="T14" fmla="*/ 328 w 656"/>
                  <a:gd name="T15" fmla="*/ 113 h 656"/>
                  <a:gd name="T16" fmla="*/ 543 w 656"/>
                  <a:gd name="T17" fmla="*/ 328 h 656"/>
                  <a:gd name="T18" fmla="*/ 328 w 656"/>
                  <a:gd name="T19" fmla="*/ 543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6" h="656">
                    <a:moveTo>
                      <a:pt x="328" y="0"/>
                    </a:moveTo>
                    <a:cubicBezTo>
                      <a:pt x="147" y="0"/>
                      <a:pt x="0" y="147"/>
                      <a:pt x="0" y="328"/>
                    </a:cubicBezTo>
                    <a:cubicBezTo>
                      <a:pt x="0" y="509"/>
                      <a:pt x="147" y="656"/>
                      <a:pt x="328" y="656"/>
                    </a:cubicBezTo>
                    <a:cubicBezTo>
                      <a:pt x="509" y="656"/>
                      <a:pt x="656" y="509"/>
                      <a:pt x="656" y="328"/>
                    </a:cubicBezTo>
                    <a:cubicBezTo>
                      <a:pt x="656" y="147"/>
                      <a:pt x="509" y="0"/>
                      <a:pt x="328" y="0"/>
                    </a:cubicBezTo>
                    <a:close/>
                    <a:moveTo>
                      <a:pt x="328" y="543"/>
                    </a:moveTo>
                    <a:cubicBezTo>
                      <a:pt x="209" y="543"/>
                      <a:pt x="113" y="447"/>
                      <a:pt x="113" y="328"/>
                    </a:cubicBezTo>
                    <a:cubicBezTo>
                      <a:pt x="113" y="209"/>
                      <a:pt x="209" y="113"/>
                      <a:pt x="328" y="113"/>
                    </a:cubicBezTo>
                    <a:cubicBezTo>
                      <a:pt x="447" y="113"/>
                      <a:pt x="543" y="209"/>
                      <a:pt x="543" y="328"/>
                    </a:cubicBezTo>
                    <a:cubicBezTo>
                      <a:pt x="543" y="447"/>
                      <a:pt x="447" y="543"/>
                      <a:pt x="328" y="5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2" name="Oval 7">
                <a:extLst>
                  <a:ext uri="{FF2B5EF4-FFF2-40B4-BE49-F238E27FC236}">
                    <a16:creationId xmlns:a16="http://schemas.microsoft.com/office/drawing/2014/main" id="{1BDE2EE5-175B-1630-9EED-392251F46B8C}"/>
                  </a:ext>
                </a:extLst>
              </p:cNvPr>
              <p:cNvSpPr>
                <a:spLocks noChangeArrowheads="1"/>
              </p:cNvSpPr>
              <p:nvPr/>
            </p:nvSpPr>
            <p:spPr bwMode="auto">
              <a:xfrm>
                <a:off x="1057275" y="2708275"/>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sp>
          <p:nvSpPr>
            <p:cNvPr id="18" name="Freeform 15">
              <a:extLst>
                <a:ext uri="{FF2B5EF4-FFF2-40B4-BE49-F238E27FC236}">
                  <a16:creationId xmlns:a16="http://schemas.microsoft.com/office/drawing/2014/main" id="{1BB381AD-96C4-868C-DC67-AAD155BB7362}"/>
                </a:ext>
              </a:extLst>
            </p:cNvPr>
            <p:cNvSpPr>
              <a:spLocks noEditPoints="1"/>
            </p:cNvSpPr>
            <p:nvPr/>
          </p:nvSpPr>
          <p:spPr bwMode="auto">
            <a:xfrm>
              <a:off x="2812646" y="2795119"/>
              <a:ext cx="505093" cy="483137"/>
            </a:xfrm>
            <a:custGeom>
              <a:avLst/>
              <a:gdLst>
                <a:gd name="T0" fmla="*/ 1327 w 1327"/>
                <a:gd name="T1" fmla="*/ 778 h 1269"/>
                <a:gd name="T2" fmla="*/ 1327 w 1327"/>
                <a:gd name="T3" fmla="*/ 1269 h 1269"/>
                <a:gd name="T4" fmla="*/ 1043 w 1327"/>
                <a:gd name="T5" fmla="*/ 1269 h 1269"/>
                <a:gd name="T6" fmla="*/ 1043 w 1327"/>
                <a:gd name="T7" fmla="*/ 811 h 1269"/>
                <a:gd name="T8" fmla="*/ 899 w 1327"/>
                <a:gd name="T9" fmla="*/ 617 h 1269"/>
                <a:gd name="T10" fmla="*/ 753 w 1327"/>
                <a:gd name="T11" fmla="*/ 721 h 1269"/>
                <a:gd name="T12" fmla="*/ 743 w 1327"/>
                <a:gd name="T13" fmla="*/ 791 h 1269"/>
                <a:gd name="T14" fmla="*/ 743 w 1327"/>
                <a:gd name="T15" fmla="*/ 1269 h 1269"/>
                <a:gd name="T16" fmla="*/ 459 w 1327"/>
                <a:gd name="T17" fmla="*/ 1269 h 1269"/>
                <a:gd name="T18" fmla="*/ 459 w 1327"/>
                <a:gd name="T19" fmla="*/ 413 h 1269"/>
                <a:gd name="T20" fmla="*/ 743 w 1327"/>
                <a:gd name="T21" fmla="*/ 413 h 1269"/>
                <a:gd name="T22" fmla="*/ 743 w 1327"/>
                <a:gd name="T23" fmla="*/ 534 h 1269"/>
                <a:gd name="T24" fmla="*/ 741 w 1327"/>
                <a:gd name="T25" fmla="*/ 537 h 1269"/>
                <a:gd name="T26" fmla="*/ 743 w 1327"/>
                <a:gd name="T27" fmla="*/ 537 h 1269"/>
                <a:gd name="T28" fmla="*/ 743 w 1327"/>
                <a:gd name="T29" fmla="*/ 534 h 1269"/>
                <a:gd name="T30" fmla="*/ 1000 w 1327"/>
                <a:gd name="T31" fmla="*/ 393 h 1269"/>
                <a:gd name="T32" fmla="*/ 1327 w 1327"/>
                <a:gd name="T33" fmla="*/ 778 h 1269"/>
                <a:gd name="T34" fmla="*/ 161 w 1327"/>
                <a:gd name="T35" fmla="*/ 0 h 1269"/>
                <a:gd name="T36" fmla="*/ 0 w 1327"/>
                <a:gd name="T37" fmla="*/ 148 h 1269"/>
                <a:gd name="T38" fmla="*/ 157 w 1327"/>
                <a:gd name="T39" fmla="*/ 296 h 1269"/>
                <a:gd name="T40" fmla="*/ 159 w 1327"/>
                <a:gd name="T41" fmla="*/ 296 h 1269"/>
                <a:gd name="T42" fmla="*/ 320 w 1327"/>
                <a:gd name="T43" fmla="*/ 148 h 1269"/>
                <a:gd name="T44" fmla="*/ 161 w 1327"/>
                <a:gd name="T45" fmla="*/ 0 h 1269"/>
                <a:gd name="T46" fmla="*/ 17 w 1327"/>
                <a:gd name="T47" fmla="*/ 1269 h 1269"/>
                <a:gd name="T48" fmla="*/ 301 w 1327"/>
                <a:gd name="T49" fmla="*/ 1269 h 1269"/>
                <a:gd name="T50" fmla="*/ 301 w 1327"/>
                <a:gd name="T51" fmla="*/ 413 h 1269"/>
                <a:gd name="T52" fmla="*/ 17 w 1327"/>
                <a:gd name="T53" fmla="*/ 413 h 1269"/>
                <a:gd name="T54" fmla="*/ 17 w 1327"/>
                <a:gd name="T55" fmla="*/ 1269 h 1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7" h="1269">
                  <a:moveTo>
                    <a:pt x="1327" y="778"/>
                  </a:moveTo>
                  <a:cubicBezTo>
                    <a:pt x="1327" y="1269"/>
                    <a:pt x="1327" y="1269"/>
                    <a:pt x="1327" y="1269"/>
                  </a:cubicBezTo>
                  <a:cubicBezTo>
                    <a:pt x="1043" y="1269"/>
                    <a:pt x="1043" y="1269"/>
                    <a:pt x="1043" y="1269"/>
                  </a:cubicBezTo>
                  <a:cubicBezTo>
                    <a:pt x="1043" y="811"/>
                    <a:pt x="1043" y="811"/>
                    <a:pt x="1043" y="811"/>
                  </a:cubicBezTo>
                  <a:cubicBezTo>
                    <a:pt x="1043" y="696"/>
                    <a:pt x="1002" y="617"/>
                    <a:pt x="899" y="617"/>
                  </a:cubicBezTo>
                  <a:cubicBezTo>
                    <a:pt x="820" y="617"/>
                    <a:pt x="773" y="670"/>
                    <a:pt x="753" y="721"/>
                  </a:cubicBezTo>
                  <a:cubicBezTo>
                    <a:pt x="745" y="740"/>
                    <a:pt x="743" y="765"/>
                    <a:pt x="743" y="791"/>
                  </a:cubicBezTo>
                  <a:cubicBezTo>
                    <a:pt x="743" y="1269"/>
                    <a:pt x="743" y="1269"/>
                    <a:pt x="743" y="1269"/>
                  </a:cubicBezTo>
                  <a:cubicBezTo>
                    <a:pt x="459" y="1269"/>
                    <a:pt x="459" y="1269"/>
                    <a:pt x="459" y="1269"/>
                  </a:cubicBezTo>
                  <a:cubicBezTo>
                    <a:pt x="459" y="1269"/>
                    <a:pt x="462" y="493"/>
                    <a:pt x="459" y="413"/>
                  </a:cubicBezTo>
                  <a:cubicBezTo>
                    <a:pt x="743" y="413"/>
                    <a:pt x="743" y="413"/>
                    <a:pt x="743" y="413"/>
                  </a:cubicBezTo>
                  <a:cubicBezTo>
                    <a:pt x="743" y="534"/>
                    <a:pt x="743" y="534"/>
                    <a:pt x="743" y="534"/>
                  </a:cubicBezTo>
                  <a:cubicBezTo>
                    <a:pt x="743" y="535"/>
                    <a:pt x="742" y="536"/>
                    <a:pt x="741" y="537"/>
                  </a:cubicBezTo>
                  <a:cubicBezTo>
                    <a:pt x="743" y="537"/>
                    <a:pt x="743" y="537"/>
                    <a:pt x="743" y="537"/>
                  </a:cubicBezTo>
                  <a:cubicBezTo>
                    <a:pt x="743" y="534"/>
                    <a:pt x="743" y="534"/>
                    <a:pt x="743" y="534"/>
                  </a:cubicBezTo>
                  <a:cubicBezTo>
                    <a:pt x="781" y="476"/>
                    <a:pt x="849" y="393"/>
                    <a:pt x="1000" y="393"/>
                  </a:cubicBezTo>
                  <a:cubicBezTo>
                    <a:pt x="1187" y="393"/>
                    <a:pt x="1327" y="515"/>
                    <a:pt x="1327" y="778"/>
                  </a:cubicBezTo>
                  <a:close/>
                  <a:moveTo>
                    <a:pt x="161" y="0"/>
                  </a:moveTo>
                  <a:cubicBezTo>
                    <a:pt x="64" y="0"/>
                    <a:pt x="0" y="64"/>
                    <a:pt x="0" y="148"/>
                  </a:cubicBezTo>
                  <a:cubicBezTo>
                    <a:pt x="0" y="230"/>
                    <a:pt x="62" y="296"/>
                    <a:pt x="157" y="296"/>
                  </a:cubicBezTo>
                  <a:cubicBezTo>
                    <a:pt x="159" y="296"/>
                    <a:pt x="159" y="296"/>
                    <a:pt x="159" y="296"/>
                  </a:cubicBezTo>
                  <a:cubicBezTo>
                    <a:pt x="258" y="296"/>
                    <a:pt x="320" y="230"/>
                    <a:pt x="320" y="148"/>
                  </a:cubicBezTo>
                  <a:cubicBezTo>
                    <a:pt x="318" y="64"/>
                    <a:pt x="258" y="0"/>
                    <a:pt x="161" y="0"/>
                  </a:cubicBezTo>
                  <a:close/>
                  <a:moveTo>
                    <a:pt x="17" y="1269"/>
                  </a:moveTo>
                  <a:cubicBezTo>
                    <a:pt x="301" y="1269"/>
                    <a:pt x="301" y="1269"/>
                    <a:pt x="301" y="1269"/>
                  </a:cubicBezTo>
                  <a:cubicBezTo>
                    <a:pt x="301" y="413"/>
                    <a:pt x="301" y="413"/>
                    <a:pt x="301" y="413"/>
                  </a:cubicBezTo>
                  <a:cubicBezTo>
                    <a:pt x="17" y="413"/>
                    <a:pt x="17" y="413"/>
                    <a:pt x="17" y="413"/>
                  </a:cubicBezTo>
                  <a:lnTo>
                    <a:pt x="17" y="126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N"/>
            </a:p>
          </p:txBody>
        </p:sp>
        <p:sp>
          <p:nvSpPr>
            <p:cNvPr id="19" name="Freeform 19">
              <a:extLst>
                <a:ext uri="{FF2B5EF4-FFF2-40B4-BE49-F238E27FC236}">
                  <a16:creationId xmlns:a16="http://schemas.microsoft.com/office/drawing/2014/main" id="{CEE87D50-7591-29CB-F64A-2CCCA4B69645}"/>
                </a:ext>
              </a:extLst>
            </p:cNvPr>
            <p:cNvSpPr>
              <a:spLocks/>
            </p:cNvSpPr>
            <p:nvPr/>
          </p:nvSpPr>
          <p:spPr bwMode="auto">
            <a:xfrm>
              <a:off x="2710953" y="3426957"/>
              <a:ext cx="413934" cy="468607"/>
            </a:xfrm>
            <a:custGeom>
              <a:avLst/>
              <a:gdLst>
                <a:gd name="T0" fmla="*/ 1805 w 1806"/>
                <a:gd name="T1" fmla="*/ 512 h 2044"/>
                <a:gd name="T2" fmla="*/ 1494 w 1806"/>
                <a:gd name="T3" fmla="*/ 408 h 2044"/>
                <a:gd name="T4" fmla="*/ 1298 w 1806"/>
                <a:gd name="T5" fmla="*/ 96 h 2044"/>
                <a:gd name="T6" fmla="*/ 1288 w 1806"/>
                <a:gd name="T7" fmla="*/ 0 h 2044"/>
                <a:gd name="T8" fmla="*/ 954 w 1806"/>
                <a:gd name="T9" fmla="*/ 0 h 2044"/>
                <a:gd name="T10" fmla="*/ 954 w 1806"/>
                <a:gd name="T11" fmla="*/ 912 h 2044"/>
                <a:gd name="T12" fmla="*/ 954 w 1806"/>
                <a:gd name="T13" fmla="*/ 1412 h 2044"/>
                <a:gd name="T14" fmla="*/ 746 w 1806"/>
                <a:gd name="T15" fmla="*/ 1698 h 2044"/>
                <a:gd name="T16" fmla="*/ 634 w 1806"/>
                <a:gd name="T17" fmla="*/ 1713 h 2044"/>
                <a:gd name="T18" fmla="*/ 496 w 1806"/>
                <a:gd name="T19" fmla="*/ 1671 h 2044"/>
                <a:gd name="T20" fmla="*/ 348 w 1806"/>
                <a:gd name="T21" fmla="*/ 1416 h 2044"/>
                <a:gd name="T22" fmla="*/ 651 w 1806"/>
                <a:gd name="T23" fmla="*/ 1110 h 2044"/>
                <a:gd name="T24" fmla="*/ 746 w 1806"/>
                <a:gd name="T25" fmla="*/ 1125 h 2044"/>
                <a:gd name="T26" fmla="*/ 746 w 1806"/>
                <a:gd name="T27" fmla="*/ 875 h 2044"/>
                <a:gd name="T28" fmla="*/ 746 w 1806"/>
                <a:gd name="T29" fmla="*/ 786 h 2044"/>
                <a:gd name="T30" fmla="*/ 650 w 1806"/>
                <a:gd name="T31" fmla="*/ 779 h 2044"/>
                <a:gd name="T32" fmla="*/ 169 w 1806"/>
                <a:gd name="T33" fmla="*/ 994 h 2044"/>
                <a:gd name="T34" fmla="*/ 11 w 1806"/>
                <a:gd name="T35" fmla="*/ 1372 h 2044"/>
                <a:gd name="T36" fmla="*/ 197 w 1806"/>
                <a:gd name="T37" fmla="*/ 1859 h 2044"/>
                <a:gd name="T38" fmla="*/ 258 w 1806"/>
                <a:gd name="T39" fmla="*/ 1912 h 2044"/>
                <a:gd name="T40" fmla="*/ 650 w 1806"/>
                <a:gd name="T41" fmla="*/ 2044 h 2044"/>
                <a:gd name="T42" fmla="*/ 746 w 1806"/>
                <a:gd name="T43" fmla="*/ 2037 h 2044"/>
                <a:gd name="T44" fmla="*/ 1103 w 1806"/>
                <a:gd name="T45" fmla="*/ 1859 h 2044"/>
                <a:gd name="T46" fmla="*/ 1290 w 1806"/>
                <a:gd name="T47" fmla="*/ 1414 h 2044"/>
                <a:gd name="T48" fmla="*/ 1289 w 1806"/>
                <a:gd name="T49" fmla="*/ 668 h 2044"/>
                <a:gd name="T50" fmla="*/ 1476 w 1806"/>
                <a:gd name="T51" fmla="*/ 777 h 2044"/>
                <a:gd name="T52" fmla="*/ 1806 w 1806"/>
                <a:gd name="T53" fmla="*/ 844 h 2044"/>
                <a:gd name="T54" fmla="*/ 1806 w 1806"/>
                <a:gd name="T55" fmla="*/ 601 h 2044"/>
                <a:gd name="T56" fmla="*/ 1806 w 1806"/>
                <a:gd name="T57" fmla="*/ 511 h 2044"/>
                <a:gd name="T58" fmla="*/ 1805 w 1806"/>
                <a:gd name="T59" fmla="*/ 512 h 2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06" h="2044">
                  <a:moveTo>
                    <a:pt x="1805" y="512"/>
                  </a:moveTo>
                  <a:cubicBezTo>
                    <a:pt x="1688" y="512"/>
                    <a:pt x="1581" y="473"/>
                    <a:pt x="1494" y="408"/>
                  </a:cubicBezTo>
                  <a:cubicBezTo>
                    <a:pt x="1395" y="333"/>
                    <a:pt x="1323" y="223"/>
                    <a:pt x="1298" y="96"/>
                  </a:cubicBezTo>
                  <a:cubicBezTo>
                    <a:pt x="1292" y="65"/>
                    <a:pt x="1288" y="33"/>
                    <a:pt x="1288" y="0"/>
                  </a:cubicBezTo>
                  <a:cubicBezTo>
                    <a:pt x="954" y="0"/>
                    <a:pt x="954" y="0"/>
                    <a:pt x="954" y="0"/>
                  </a:cubicBezTo>
                  <a:cubicBezTo>
                    <a:pt x="954" y="912"/>
                    <a:pt x="954" y="912"/>
                    <a:pt x="954" y="912"/>
                  </a:cubicBezTo>
                  <a:cubicBezTo>
                    <a:pt x="954" y="1412"/>
                    <a:pt x="954" y="1412"/>
                    <a:pt x="954" y="1412"/>
                  </a:cubicBezTo>
                  <a:cubicBezTo>
                    <a:pt x="954" y="1545"/>
                    <a:pt x="867" y="1658"/>
                    <a:pt x="746" y="1698"/>
                  </a:cubicBezTo>
                  <a:cubicBezTo>
                    <a:pt x="711" y="1710"/>
                    <a:pt x="673" y="1715"/>
                    <a:pt x="634" y="1713"/>
                  </a:cubicBezTo>
                  <a:cubicBezTo>
                    <a:pt x="584" y="1710"/>
                    <a:pt x="537" y="1695"/>
                    <a:pt x="496" y="1671"/>
                  </a:cubicBezTo>
                  <a:cubicBezTo>
                    <a:pt x="409" y="1619"/>
                    <a:pt x="350" y="1524"/>
                    <a:pt x="348" y="1416"/>
                  </a:cubicBezTo>
                  <a:cubicBezTo>
                    <a:pt x="346" y="1247"/>
                    <a:pt x="482" y="1110"/>
                    <a:pt x="651" y="1110"/>
                  </a:cubicBezTo>
                  <a:cubicBezTo>
                    <a:pt x="684" y="1110"/>
                    <a:pt x="716" y="1115"/>
                    <a:pt x="746" y="1125"/>
                  </a:cubicBezTo>
                  <a:cubicBezTo>
                    <a:pt x="746" y="875"/>
                    <a:pt x="746" y="875"/>
                    <a:pt x="746" y="875"/>
                  </a:cubicBezTo>
                  <a:cubicBezTo>
                    <a:pt x="746" y="786"/>
                    <a:pt x="746" y="786"/>
                    <a:pt x="746" y="786"/>
                  </a:cubicBezTo>
                  <a:cubicBezTo>
                    <a:pt x="715" y="781"/>
                    <a:pt x="683" y="779"/>
                    <a:pt x="650" y="779"/>
                  </a:cubicBezTo>
                  <a:cubicBezTo>
                    <a:pt x="465" y="779"/>
                    <a:pt x="292" y="856"/>
                    <a:pt x="169" y="994"/>
                  </a:cubicBezTo>
                  <a:cubicBezTo>
                    <a:pt x="76" y="1098"/>
                    <a:pt x="20" y="1232"/>
                    <a:pt x="11" y="1372"/>
                  </a:cubicBezTo>
                  <a:cubicBezTo>
                    <a:pt x="0" y="1555"/>
                    <a:pt x="67" y="1730"/>
                    <a:pt x="197" y="1859"/>
                  </a:cubicBezTo>
                  <a:cubicBezTo>
                    <a:pt x="216" y="1878"/>
                    <a:pt x="237" y="1896"/>
                    <a:pt x="258" y="1912"/>
                  </a:cubicBezTo>
                  <a:cubicBezTo>
                    <a:pt x="369" y="1998"/>
                    <a:pt x="506" y="2044"/>
                    <a:pt x="650" y="2044"/>
                  </a:cubicBezTo>
                  <a:cubicBezTo>
                    <a:pt x="683" y="2044"/>
                    <a:pt x="715" y="2042"/>
                    <a:pt x="746" y="2037"/>
                  </a:cubicBezTo>
                  <a:cubicBezTo>
                    <a:pt x="881" y="2017"/>
                    <a:pt x="1005" y="1956"/>
                    <a:pt x="1103" y="1859"/>
                  </a:cubicBezTo>
                  <a:cubicBezTo>
                    <a:pt x="1223" y="1740"/>
                    <a:pt x="1290" y="1582"/>
                    <a:pt x="1290" y="1414"/>
                  </a:cubicBezTo>
                  <a:cubicBezTo>
                    <a:pt x="1289" y="668"/>
                    <a:pt x="1289" y="668"/>
                    <a:pt x="1289" y="668"/>
                  </a:cubicBezTo>
                  <a:cubicBezTo>
                    <a:pt x="1346" y="712"/>
                    <a:pt x="1409" y="749"/>
                    <a:pt x="1476" y="777"/>
                  </a:cubicBezTo>
                  <a:cubicBezTo>
                    <a:pt x="1581" y="822"/>
                    <a:pt x="1692" y="844"/>
                    <a:pt x="1806" y="844"/>
                  </a:cubicBezTo>
                  <a:cubicBezTo>
                    <a:pt x="1806" y="601"/>
                    <a:pt x="1806" y="601"/>
                    <a:pt x="1806" y="601"/>
                  </a:cubicBezTo>
                  <a:cubicBezTo>
                    <a:pt x="1806" y="511"/>
                    <a:pt x="1806" y="511"/>
                    <a:pt x="1806" y="511"/>
                  </a:cubicBezTo>
                  <a:cubicBezTo>
                    <a:pt x="1806" y="512"/>
                    <a:pt x="1805" y="512"/>
                    <a:pt x="1805" y="512"/>
                  </a:cubicBez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sp>
        <p:nvSpPr>
          <p:cNvPr id="27" name="TextBox 26">
            <a:extLst>
              <a:ext uri="{FF2B5EF4-FFF2-40B4-BE49-F238E27FC236}">
                <a16:creationId xmlns:a16="http://schemas.microsoft.com/office/drawing/2014/main" id="{C37246B8-A59C-9E4B-F546-5E4490DC3A45}"/>
              </a:ext>
            </a:extLst>
          </p:cNvPr>
          <p:cNvSpPr txBox="1"/>
          <p:nvPr/>
        </p:nvSpPr>
        <p:spPr>
          <a:xfrm>
            <a:off x="791311" y="6311900"/>
            <a:ext cx="10562489" cy="276999"/>
          </a:xfrm>
          <a:prstGeom prst="rect">
            <a:avLst/>
          </a:prstGeom>
          <a:noFill/>
        </p:spPr>
        <p:txBody>
          <a:bodyPr wrap="square" rtlCol="0">
            <a:spAutoFit/>
          </a:bodyPr>
          <a:lstStyle/>
          <a:p>
            <a:r>
              <a:rPr lang="en-US" sz="1200" i="1" dirty="0">
                <a:solidFill>
                  <a:schemeClr val="bg1"/>
                </a:solidFill>
                <a:effectLst/>
              </a:rPr>
              <a:t>What Is Digital Identity? </a:t>
            </a:r>
            <a:r>
              <a:rPr lang="en-US" sz="1200" dirty="0">
                <a:solidFill>
                  <a:schemeClr val="bg1"/>
                </a:solidFill>
                <a:effectLst/>
              </a:rPr>
              <a:t>(2021, May 27). https://insights.digitalmediasolutions.com/articles/what-is-digital-identity</a:t>
            </a:r>
          </a:p>
        </p:txBody>
      </p:sp>
    </p:spTree>
    <p:custDataLst>
      <p:tags r:id="rId1"/>
    </p:custDataLst>
    <p:extLst>
      <p:ext uri="{BB962C8B-B14F-4D97-AF65-F5344CB8AC3E}">
        <p14:creationId xmlns:p14="http://schemas.microsoft.com/office/powerpoint/2010/main" val="22675228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8D71E-8063-C34A-8753-729C0832DB15}"/>
              </a:ext>
            </a:extLst>
          </p:cNvPr>
          <p:cNvSpPr>
            <a:spLocks noGrp="1"/>
          </p:cNvSpPr>
          <p:nvPr>
            <p:ph type="title"/>
          </p:nvPr>
        </p:nvSpPr>
        <p:spPr/>
        <p:txBody>
          <a:bodyPr/>
          <a:lstStyle/>
          <a:p>
            <a:r>
              <a:rPr lang="en-US" sz="4400" dirty="0">
                <a:latin typeface="Calibri" panose="020F0502020204030204" pitchFamily="34" charset="0"/>
                <a:ea typeface="Calibri" panose="020F0502020204030204" pitchFamily="34" charset="0"/>
                <a:cs typeface="Times New Roman" panose="02020603050405020304" pitchFamily="18" charset="0"/>
              </a:rPr>
              <a:t>Personally </a:t>
            </a:r>
            <a:r>
              <a:rPr lang="en-US" dirty="0">
                <a:latin typeface="Calibri" panose="020F0502020204030204" pitchFamily="34" charset="0"/>
                <a:ea typeface="Calibri" panose="020F0502020204030204" pitchFamily="34" charset="0"/>
                <a:cs typeface="Times New Roman" panose="02020603050405020304" pitchFamily="18" charset="0"/>
              </a:rPr>
              <a:t>I</a:t>
            </a:r>
            <a:r>
              <a:rPr lang="en-US" sz="4400" dirty="0">
                <a:latin typeface="Calibri" panose="020F0502020204030204" pitchFamily="34" charset="0"/>
                <a:ea typeface="Calibri" panose="020F0502020204030204" pitchFamily="34" charset="0"/>
                <a:cs typeface="Times New Roman" panose="02020603050405020304" pitchFamily="18" charset="0"/>
              </a:rPr>
              <a:t>dentifiable </a:t>
            </a:r>
            <a:r>
              <a:rPr lang="en-US" dirty="0">
                <a:latin typeface="Calibri" panose="020F0502020204030204" pitchFamily="34" charset="0"/>
                <a:ea typeface="Calibri" panose="020F0502020204030204" pitchFamily="34" charset="0"/>
                <a:cs typeface="Times New Roman" panose="02020603050405020304" pitchFamily="18" charset="0"/>
              </a:rPr>
              <a:t>I</a:t>
            </a:r>
            <a:r>
              <a:rPr lang="en-US" sz="4400" dirty="0">
                <a:latin typeface="Calibri" panose="020F0502020204030204" pitchFamily="34" charset="0"/>
                <a:ea typeface="Calibri" panose="020F0502020204030204" pitchFamily="34" charset="0"/>
                <a:cs typeface="Times New Roman" panose="02020603050405020304" pitchFamily="18" charset="0"/>
              </a:rPr>
              <a:t>nformation (PII)</a:t>
            </a:r>
            <a:endParaRPr lang="en-US" dirty="0"/>
          </a:p>
        </p:txBody>
      </p:sp>
      <p:sp>
        <p:nvSpPr>
          <p:cNvPr id="6" name="Text Placeholder 5">
            <a:extLst>
              <a:ext uri="{FF2B5EF4-FFF2-40B4-BE49-F238E27FC236}">
                <a16:creationId xmlns:a16="http://schemas.microsoft.com/office/drawing/2014/main" id="{FB0A6301-6D4C-6B28-7908-79354F77CCF9}"/>
              </a:ext>
            </a:extLst>
          </p:cNvPr>
          <p:cNvSpPr>
            <a:spLocks noGrp="1"/>
          </p:cNvSpPr>
          <p:nvPr>
            <p:ph type="body" idx="1"/>
          </p:nvPr>
        </p:nvSpPr>
        <p:spPr>
          <a:xfrm>
            <a:off x="839788" y="1380715"/>
            <a:ext cx="5157787" cy="823912"/>
          </a:xfrm>
        </p:spPr>
        <p:txBody>
          <a:bodyPr/>
          <a:lstStyle/>
          <a:p>
            <a:r>
              <a:rPr lang="en-US" dirty="0"/>
              <a:t>Sensitive PII</a:t>
            </a:r>
          </a:p>
        </p:txBody>
      </p:sp>
      <p:sp>
        <p:nvSpPr>
          <p:cNvPr id="7" name="Content Placeholder 6">
            <a:extLst>
              <a:ext uri="{FF2B5EF4-FFF2-40B4-BE49-F238E27FC236}">
                <a16:creationId xmlns:a16="http://schemas.microsoft.com/office/drawing/2014/main" id="{69FC5787-8AC1-AEB5-6F8D-225F1AB3E7E8}"/>
              </a:ext>
            </a:extLst>
          </p:cNvPr>
          <p:cNvSpPr>
            <a:spLocks noGrp="1"/>
          </p:cNvSpPr>
          <p:nvPr>
            <p:ph sz="half" idx="2"/>
          </p:nvPr>
        </p:nvSpPr>
        <p:spPr>
          <a:xfrm>
            <a:off x="839788" y="2204627"/>
            <a:ext cx="5157787" cy="3684588"/>
          </a:xfrm>
        </p:spPr>
        <p:txBody>
          <a:bodyPr vert="horz" lIns="91440" tIns="45720" rIns="91440" bIns="45720" rtlCol="0" anchor="t">
            <a:noAutofit/>
          </a:bodyPr>
          <a:lstStyle/>
          <a:p>
            <a:pPr>
              <a:lnSpc>
                <a:spcPct val="107000"/>
              </a:lnSpc>
              <a:spcBef>
                <a:spcPts val="0"/>
              </a:spcBef>
              <a:spcAft>
                <a:spcPts val="600"/>
              </a:spcAft>
            </a:pPr>
            <a:r>
              <a:rPr lang="en-US" sz="2400" dirty="0">
                <a:latin typeface="Calibri" panose="020F0502020204030204" pitchFamily="34" charset="0"/>
                <a:ea typeface="Calibri" panose="020F0502020204030204" pitchFamily="34" charset="0"/>
                <a:cs typeface="Times New Roman" panose="02020603050405020304" pitchFamily="18" charset="0"/>
              </a:rPr>
              <a:t>Full name</a:t>
            </a:r>
          </a:p>
          <a:p>
            <a:pPr>
              <a:lnSpc>
                <a:spcPct val="107000"/>
              </a:lnSpc>
              <a:spcBef>
                <a:spcPts val="0"/>
              </a:spcBef>
              <a:spcAft>
                <a:spcPts val="600"/>
              </a:spcAft>
            </a:pPr>
            <a:r>
              <a:rPr lang="en-US" sz="2400" dirty="0">
                <a:latin typeface="Calibri" panose="020F0502020204030204" pitchFamily="34" charset="0"/>
                <a:ea typeface="Calibri" panose="020F0502020204030204" pitchFamily="34" charset="0"/>
                <a:cs typeface="Times New Roman" panose="02020603050405020304" pitchFamily="18" charset="0"/>
              </a:rPr>
              <a:t>Social Security Number (SSN)</a:t>
            </a:r>
          </a:p>
          <a:p>
            <a:pPr>
              <a:lnSpc>
                <a:spcPct val="107000"/>
              </a:lnSpc>
              <a:spcBef>
                <a:spcPts val="0"/>
              </a:spcBef>
              <a:spcAft>
                <a:spcPts val="600"/>
              </a:spcAft>
            </a:pPr>
            <a:r>
              <a:rPr lang="en-US" sz="2400" dirty="0">
                <a:latin typeface="Calibri" panose="020F0502020204030204" pitchFamily="34" charset="0"/>
                <a:ea typeface="Calibri" panose="020F0502020204030204" pitchFamily="34" charset="0"/>
                <a:cs typeface="Times New Roman" panose="02020603050405020304" pitchFamily="18" charset="0"/>
              </a:rPr>
              <a:t>Driver’s license</a:t>
            </a:r>
          </a:p>
          <a:p>
            <a:pPr>
              <a:lnSpc>
                <a:spcPct val="107000"/>
              </a:lnSpc>
              <a:spcBef>
                <a:spcPts val="0"/>
              </a:spcBef>
              <a:spcAft>
                <a:spcPts val="600"/>
              </a:spcAft>
            </a:pPr>
            <a:r>
              <a:rPr lang="en-US" sz="2400" dirty="0">
                <a:latin typeface="Calibri" panose="020F0502020204030204" pitchFamily="34" charset="0"/>
                <a:ea typeface="Calibri" panose="020F0502020204030204" pitchFamily="34" charset="0"/>
                <a:cs typeface="Times New Roman" panose="02020603050405020304" pitchFamily="18" charset="0"/>
              </a:rPr>
              <a:t>Mailing address</a:t>
            </a:r>
          </a:p>
          <a:p>
            <a:pPr>
              <a:lnSpc>
                <a:spcPct val="107000"/>
              </a:lnSpc>
              <a:spcBef>
                <a:spcPts val="0"/>
              </a:spcBef>
              <a:spcAft>
                <a:spcPts val="600"/>
              </a:spcAft>
            </a:pPr>
            <a:r>
              <a:rPr lang="en-US" sz="2400" dirty="0">
                <a:latin typeface="Calibri" panose="020F0502020204030204" pitchFamily="34" charset="0"/>
                <a:ea typeface="Calibri" panose="020F0502020204030204" pitchFamily="34" charset="0"/>
                <a:cs typeface="Times New Roman" panose="02020603050405020304" pitchFamily="18" charset="0"/>
              </a:rPr>
              <a:t>Credit card information</a:t>
            </a:r>
          </a:p>
          <a:p>
            <a:pPr>
              <a:lnSpc>
                <a:spcPct val="107000"/>
              </a:lnSpc>
              <a:spcBef>
                <a:spcPts val="0"/>
              </a:spcBef>
              <a:spcAft>
                <a:spcPts val="600"/>
              </a:spcAft>
            </a:pPr>
            <a:r>
              <a:rPr lang="en-US" sz="2400" dirty="0">
                <a:latin typeface="Calibri" panose="020F0502020204030204" pitchFamily="34" charset="0"/>
                <a:ea typeface="Calibri" panose="020F0502020204030204" pitchFamily="34" charset="0"/>
                <a:cs typeface="Times New Roman" panose="02020603050405020304" pitchFamily="18" charset="0"/>
              </a:rPr>
              <a:t>Passport information</a:t>
            </a:r>
          </a:p>
          <a:p>
            <a:pPr>
              <a:lnSpc>
                <a:spcPct val="107000"/>
              </a:lnSpc>
              <a:spcBef>
                <a:spcPts val="0"/>
              </a:spcBef>
              <a:spcAft>
                <a:spcPts val="600"/>
              </a:spcAft>
            </a:pPr>
            <a:r>
              <a:rPr lang="en-US" sz="2400" dirty="0">
                <a:latin typeface="Calibri" panose="020F0502020204030204" pitchFamily="34" charset="0"/>
                <a:ea typeface="Calibri" panose="020F0502020204030204" pitchFamily="34" charset="0"/>
                <a:cs typeface="Times New Roman" panose="02020603050405020304" pitchFamily="18" charset="0"/>
              </a:rPr>
              <a:t>Financial information</a:t>
            </a:r>
          </a:p>
          <a:p>
            <a:pPr>
              <a:lnSpc>
                <a:spcPct val="107000"/>
              </a:lnSpc>
              <a:spcBef>
                <a:spcPts val="0"/>
              </a:spcBef>
              <a:spcAft>
                <a:spcPts val="600"/>
              </a:spcAft>
            </a:pPr>
            <a:r>
              <a:rPr lang="en-US" sz="2400" dirty="0">
                <a:latin typeface="Calibri" panose="020F0502020204030204" pitchFamily="34" charset="0"/>
                <a:ea typeface="Calibri" panose="020F0502020204030204" pitchFamily="34" charset="0"/>
                <a:cs typeface="Times New Roman" panose="02020603050405020304" pitchFamily="18" charset="0"/>
              </a:rPr>
              <a:t>Medical records</a:t>
            </a:r>
          </a:p>
        </p:txBody>
      </p:sp>
      <p:sp>
        <p:nvSpPr>
          <p:cNvPr id="8" name="Text Placeholder 7">
            <a:extLst>
              <a:ext uri="{FF2B5EF4-FFF2-40B4-BE49-F238E27FC236}">
                <a16:creationId xmlns:a16="http://schemas.microsoft.com/office/drawing/2014/main" id="{9968FD28-C8C4-C82E-D040-C1F66D329FE5}"/>
              </a:ext>
            </a:extLst>
          </p:cNvPr>
          <p:cNvSpPr>
            <a:spLocks noGrp="1"/>
          </p:cNvSpPr>
          <p:nvPr>
            <p:ph type="body" sz="quarter" idx="3"/>
          </p:nvPr>
        </p:nvSpPr>
        <p:spPr>
          <a:xfrm>
            <a:off x="6172200" y="1380715"/>
            <a:ext cx="5183188" cy="823912"/>
          </a:xfrm>
        </p:spPr>
        <p:txBody>
          <a:bodyPr/>
          <a:lstStyle/>
          <a:p>
            <a:r>
              <a:rPr lang="en-US" dirty="0"/>
              <a:t>Non-Sensitive PII</a:t>
            </a:r>
          </a:p>
        </p:txBody>
      </p:sp>
      <p:sp>
        <p:nvSpPr>
          <p:cNvPr id="9" name="Content Placeholder 8">
            <a:extLst>
              <a:ext uri="{FF2B5EF4-FFF2-40B4-BE49-F238E27FC236}">
                <a16:creationId xmlns:a16="http://schemas.microsoft.com/office/drawing/2014/main" id="{F1A863B6-153E-9751-12B3-1D8588CB7E87}"/>
              </a:ext>
            </a:extLst>
          </p:cNvPr>
          <p:cNvSpPr>
            <a:spLocks noGrp="1"/>
          </p:cNvSpPr>
          <p:nvPr>
            <p:ph sz="quarter" idx="4"/>
          </p:nvPr>
        </p:nvSpPr>
        <p:spPr>
          <a:xfrm>
            <a:off x="6172200" y="2204627"/>
            <a:ext cx="5183188" cy="3684588"/>
          </a:xfrm>
        </p:spPr>
        <p:txBody>
          <a:bodyPr vert="horz" lIns="91440" tIns="45720" rIns="91440" bIns="45720" rtlCol="0" anchor="t">
            <a:noAutofit/>
          </a:bodyPr>
          <a:lstStyle/>
          <a:p>
            <a:pPr>
              <a:lnSpc>
                <a:spcPct val="107000"/>
              </a:lnSpc>
              <a:spcBef>
                <a:spcPts val="0"/>
              </a:spcBef>
              <a:spcAft>
                <a:spcPts val="600"/>
              </a:spcAft>
            </a:pPr>
            <a:r>
              <a:rPr lang="en-US" sz="2400" dirty="0">
                <a:latin typeface="Calibri" panose="020F0502020204030204" pitchFamily="34" charset="0"/>
                <a:ea typeface="Calibri" panose="020F0502020204030204" pitchFamily="34" charset="0"/>
                <a:cs typeface="Times New Roman" panose="02020603050405020304" pitchFamily="18" charset="0"/>
              </a:rPr>
              <a:t>Zip code</a:t>
            </a:r>
          </a:p>
          <a:p>
            <a:pPr>
              <a:lnSpc>
                <a:spcPct val="107000"/>
              </a:lnSpc>
              <a:spcBef>
                <a:spcPts val="0"/>
              </a:spcBef>
              <a:spcAft>
                <a:spcPts val="600"/>
              </a:spcAft>
            </a:pPr>
            <a:r>
              <a:rPr lang="en-US" sz="2400" dirty="0">
                <a:latin typeface="Calibri" panose="020F0502020204030204" pitchFamily="34" charset="0"/>
                <a:ea typeface="Calibri" panose="020F0502020204030204" pitchFamily="34" charset="0"/>
                <a:cs typeface="Times New Roman" panose="02020603050405020304" pitchFamily="18" charset="0"/>
              </a:rPr>
              <a:t>Race</a:t>
            </a:r>
          </a:p>
          <a:p>
            <a:pPr>
              <a:lnSpc>
                <a:spcPct val="107000"/>
              </a:lnSpc>
              <a:spcBef>
                <a:spcPts val="0"/>
              </a:spcBef>
              <a:spcAft>
                <a:spcPts val="600"/>
              </a:spcAft>
            </a:pPr>
            <a:r>
              <a:rPr lang="en-US" sz="2400" dirty="0">
                <a:latin typeface="Calibri" panose="020F0502020204030204" pitchFamily="34" charset="0"/>
                <a:ea typeface="Calibri" panose="020F0502020204030204" pitchFamily="34" charset="0"/>
                <a:cs typeface="Times New Roman" panose="02020603050405020304" pitchFamily="18" charset="0"/>
              </a:rPr>
              <a:t>Gender</a:t>
            </a:r>
          </a:p>
          <a:p>
            <a:pPr>
              <a:lnSpc>
                <a:spcPct val="107000"/>
              </a:lnSpc>
              <a:spcBef>
                <a:spcPts val="0"/>
              </a:spcBef>
              <a:spcAft>
                <a:spcPts val="600"/>
              </a:spcAft>
            </a:pPr>
            <a:r>
              <a:rPr lang="en-US" sz="2400" dirty="0">
                <a:latin typeface="Calibri" panose="020F0502020204030204" pitchFamily="34" charset="0"/>
                <a:ea typeface="Calibri" panose="020F0502020204030204" pitchFamily="34" charset="0"/>
                <a:cs typeface="Times New Roman" panose="02020603050405020304" pitchFamily="18" charset="0"/>
              </a:rPr>
              <a:t>Date of birth</a:t>
            </a:r>
          </a:p>
          <a:p>
            <a:pPr>
              <a:lnSpc>
                <a:spcPct val="107000"/>
              </a:lnSpc>
              <a:spcBef>
                <a:spcPts val="0"/>
              </a:spcBef>
              <a:spcAft>
                <a:spcPts val="600"/>
              </a:spcAft>
            </a:pPr>
            <a:r>
              <a:rPr lang="en-US" sz="2400" dirty="0">
                <a:latin typeface="Calibri" panose="020F0502020204030204" pitchFamily="34" charset="0"/>
                <a:ea typeface="Calibri" panose="020F0502020204030204" pitchFamily="34" charset="0"/>
                <a:cs typeface="Times New Roman" panose="02020603050405020304" pitchFamily="18" charset="0"/>
              </a:rPr>
              <a:t>Place of birth</a:t>
            </a:r>
          </a:p>
          <a:p>
            <a:pPr>
              <a:lnSpc>
                <a:spcPct val="107000"/>
              </a:lnSpc>
              <a:spcBef>
                <a:spcPts val="0"/>
              </a:spcBef>
              <a:spcAft>
                <a:spcPts val="600"/>
              </a:spcAft>
            </a:pPr>
            <a:r>
              <a:rPr lang="en-US" sz="2400" dirty="0">
                <a:latin typeface="Calibri" panose="020F0502020204030204" pitchFamily="34" charset="0"/>
                <a:ea typeface="Calibri" panose="020F0502020204030204" pitchFamily="34" charset="0"/>
                <a:cs typeface="Times New Roman" panose="02020603050405020304" pitchFamily="18" charset="0"/>
              </a:rPr>
              <a:t>Religion</a:t>
            </a:r>
          </a:p>
        </p:txBody>
      </p:sp>
      <p:sp>
        <p:nvSpPr>
          <p:cNvPr id="5" name="TextBox 4">
            <a:extLst>
              <a:ext uri="{FF2B5EF4-FFF2-40B4-BE49-F238E27FC236}">
                <a16:creationId xmlns:a16="http://schemas.microsoft.com/office/drawing/2014/main" id="{B67543B3-72AD-20B7-61F9-344D9F2CF35F}"/>
              </a:ext>
            </a:extLst>
          </p:cNvPr>
          <p:cNvSpPr txBox="1"/>
          <p:nvPr/>
        </p:nvSpPr>
        <p:spPr>
          <a:xfrm>
            <a:off x="791311" y="6311900"/>
            <a:ext cx="10562489" cy="461665"/>
          </a:xfrm>
          <a:prstGeom prst="rect">
            <a:avLst/>
          </a:prstGeom>
          <a:noFill/>
        </p:spPr>
        <p:txBody>
          <a:bodyPr wrap="square" rtlCol="0">
            <a:spAutoFit/>
          </a:bodyPr>
          <a:lstStyle/>
          <a:p>
            <a:r>
              <a:rPr lang="en-US" sz="1200" dirty="0" err="1">
                <a:solidFill>
                  <a:schemeClr val="bg1"/>
                </a:solidFill>
                <a:effectLst/>
              </a:rPr>
              <a:t>Frankenfield</a:t>
            </a:r>
            <a:r>
              <a:rPr lang="en-US" sz="1200" dirty="0">
                <a:solidFill>
                  <a:schemeClr val="bg1"/>
                </a:solidFill>
                <a:effectLst/>
              </a:rPr>
              <a:t>, J. (2022, October 30). </a:t>
            </a:r>
            <a:r>
              <a:rPr lang="en-US" sz="1200" i="1" dirty="0">
                <a:solidFill>
                  <a:schemeClr val="bg1"/>
                </a:solidFill>
                <a:effectLst/>
              </a:rPr>
              <a:t>What Is Personally Identifiable Information (PII)? Types and Examples.</a:t>
            </a:r>
            <a:r>
              <a:rPr lang="en-US" sz="1200" dirty="0">
                <a:solidFill>
                  <a:schemeClr val="bg1"/>
                </a:solidFill>
                <a:effectLst/>
              </a:rPr>
              <a:t> Investopedia. https://www.investopedia.com/terms/p/personally-identifiable-information-pii.asp</a:t>
            </a:r>
          </a:p>
        </p:txBody>
      </p:sp>
    </p:spTree>
    <p:custDataLst>
      <p:tags r:id="rId2"/>
    </p:custDataLst>
    <p:extLst>
      <p:ext uri="{BB962C8B-B14F-4D97-AF65-F5344CB8AC3E}">
        <p14:creationId xmlns:p14="http://schemas.microsoft.com/office/powerpoint/2010/main" val="4005148135"/>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47F4E-3743-975C-88CA-C6B6F44D698A}"/>
              </a:ext>
            </a:extLst>
          </p:cNvPr>
          <p:cNvSpPr>
            <a:spLocks noGrp="1"/>
          </p:cNvSpPr>
          <p:nvPr>
            <p:ph type="title"/>
          </p:nvPr>
        </p:nvSpPr>
        <p:spPr/>
        <p:txBody>
          <a:bodyPr/>
          <a:lstStyle/>
          <a:p>
            <a:r>
              <a:rPr lang="en-US" dirty="0"/>
              <a:t>Social Media Awareness</a:t>
            </a:r>
          </a:p>
        </p:txBody>
      </p:sp>
      <p:sp>
        <p:nvSpPr>
          <p:cNvPr id="7" name="Content Placeholder 6">
            <a:extLst>
              <a:ext uri="{FF2B5EF4-FFF2-40B4-BE49-F238E27FC236}">
                <a16:creationId xmlns:a16="http://schemas.microsoft.com/office/drawing/2014/main" id="{CE6DFE9A-6E06-03EE-3326-DC24D880DE8D}"/>
              </a:ext>
            </a:extLst>
          </p:cNvPr>
          <p:cNvSpPr>
            <a:spLocks noGrp="1"/>
          </p:cNvSpPr>
          <p:nvPr>
            <p:ph idx="1"/>
          </p:nvPr>
        </p:nvSpPr>
        <p:spPr/>
        <p:txBody>
          <a:bodyPr vert="horz" lIns="91440" tIns="45720" rIns="91440" bIns="45720" rtlCol="0" anchor="t">
            <a:noAutofit/>
          </a:bodyPr>
          <a:lstStyle/>
          <a:p>
            <a:pPr>
              <a:lnSpc>
                <a:spcPct val="107000"/>
              </a:lnSpc>
              <a:spcBef>
                <a:spcPts val="0"/>
              </a:spcBef>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Everything you post on a social media account will remain in the public forum even after deleting it. </a:t>
            </a:r>
          </a:p>
          <a:p>
            <a:pPr>
              <a:lnSpc>
                <a:spcPct val="107000"/>
              </a:lnSpc>
              <a:spcBef>
                <a:spcPts val="0"/>
              </a:spcBef>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Many people have lost or missed out on professional opportunities because of things they had posted years before. </a:t>
            </a:r>
          </a:p>
          <a:p>
            <a:pPr>
              <a:lnSpc>
                <a:spcPct val="107000"/>
              </a:lnSpc>
              <a:spcBef>
                <a:spcPts val="0"/>
              </a:spcBef>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Be careful not to post images or words that you thought were funny in the present moment but will prove very embarrassing later in life. </a:t>
            </a:r>
          </a:p>
          <a:p>
            <a:pPr>
              <a:lnSpc>
                <a:spcPct val="107000"/>
              </a:lnSpc>
              <a:spcBef>
                <a:spcPts val="0"/>
              </a:spcBef>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Employers and colleges check applicants’ social media sites during their vetting process.</a:t>
            </a:r>
          </a:p>
        </p:txBody>
      </p:sp>
    </p:spTree>
    <p:custDataLst>
      <p:tags r:id="rId1"/>
    </p:custDataLst>
    <p:extLst>
      <p:ext uri="{BB962C8B-B14F-4D97-AF65-F5344CB8AC3E}">
        <p14:creationId xmlns:p14="http://schemas.microsoft.com/office/powerpoint/2010/main" val="3844761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47F4E-3743-975C-88CA-C6B6F44D698A}"/>
              </a:ext>
            </a:extLst>
          </p:cNvPr>
          <p:cNvSpPr>
            <a:spLocks noGrp="1"/>
          </p:cNvSpPr>
          <p:nvPr>
            <p:ph type="title"/>
          </p:nvPr>
        </p:nvSpPr>
        <p:spPr/>
        <p:txBody>
          <a:bodyPr/>
          <a:lstStyle/>
          <a:p>
            <a:r>
              <a:rPr lang="en-US" dirty="0"/>
              <a:t>Common Types of Social Media Crime</a:t>
            </a:r>
          </a:p>
        </p:txBody>
      </p:sp>
      <p:sp>
        <p:nvSpPr>
          <p:cNvPr id="8" name="Content Placeholder 7">
            <a:extLst>
              <a:ext uri="{FF2B5EF4-FFF2-40B4-BE49-F238E27FC236}">
                <a16:creationId xmlns:a16="http://schemas.microsoft.com/office/drawing/2014/main" id="{D2652B8B-461C-803B-4059-9A3BDF0C5A95}"/>
              </a:ext>
            </a:extLst>
          </p:cNvPr>
          <p:cNvSpPr>
            <a:spLocks noGrp="1"/>
          </p:cNvSpPr>
          <p:nvPr>
            <p:ph sz="half" idx="1"/>
          </p:nvPr>
        </p:nvSpPr>
        <p:spPr/>
        <p:txBody>
          <a:bodyPr vert="horz" lIns="91440" tIns="45720" rIns="91440" bIns="45720" rtlCol="0" anchor="t">
            <a:noAutofit/>
          </a:bodyPr>
          <a:lstStyle/>
          <a:p>
            <a:pPr>
              <a:lnSpc>
                <a:spcPct val="107000"/>
              </a:lnSpc>
              <a:spcBef>
                <a:spcPts val="0"/>
              </a:spcBef>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Threats or harassment, cyberbullying, stalking</a:t>
            </a:r>
          </a:p>
          <a:p>
            <a:pPr>
              <a:lnSpc>
                <a:spcPct val="107000"/>
              </a:lnSpc>
              <a:spcBef>
                <a:spcPts val="0"/>
              </a:spcBef>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Hacking into someone else’s social media account, fraud</a:t>
            </a:r>
          </a:p>
          <a:p>
            <a:pPr>
              <a:lnSpc>
                <a:spcPct val="107000"/>
              </a:lnSpc>
              <a:spcBef>
                <a:spcPts val="0"/>
              </a:spcBef>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Buying illegal items</a:t>
            </a:r>
          </a:p>
          <a:p>
            <a:pPr>
              <a:lnSpc>
                <a:spcPct val="107000"/>
              </a:lnSpc>
              <a:spcBef>
                <a:spcPts val="0"/>
              </a:spcBef>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Posting videos of illegal activity</a:t>
            </a:r>
          </a:p>
          <a:p>
            <a:pPr>
              <a:lnSpc>
                <a:spcPct val="107000"/>
              </a:lnSpc>
              <a:spcBef>
                <a:spcPts val="0"/>
              </a:spcBef>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Vacation robberies</a:t>
            </a:r>
          </a:p>
        </p:txBody>
      </p:sp>
      <p:sp>
        <p:nvSpPr>
          <p:cNvPr id="5" name="TextBox 4">
            <a:extLst>
              <a:ext uri="{FF2B5EF4-FFF2-40B4-BE49-F238E27FC236}">
                <a16:creationId xmlns:a16="http://schemas.microsoft.com/office/drawing/2014/main" id="{CBDEDF2E-47C2-9B07-847D-556103431448}"/>
              </a:ext>
            </a:extLst>
          </p:cNvPr>
          <p:cNvSpPr txBox="1"/>
          <p:nvPr/>
        </p:nvSpPr>
        <p:spPr>
          <a:xfrm>
            <a:off x="791311" y="6311900"/>
            <a:ext cx="10562489" cy="1122743"/>
          </a:xfrm>
          <a:prstGeom prst="rect">
            <a:avLst/>
          </a:prstGeom>
          <a:noFill/>
        </p:spPr>
        <p:txBody>
          <a:bodyPr wrap="square" rtlCol="0">
            <a:spAutoFit/>
          </a:bodyPr>
          <a:lstStyle>
            <a:defPPr>
              <a:defRPr lang="en-US"/>
            </a:defPPr>
            <a:lvl1pPr>
              <a:defRPr sz="1200">
                <a:solidFill>
                  <a:schemeClr val="bg1"/>
                </a:solidFill>
                <a:effectLst/>
              </a:defRPr>
            </a:lvl1pPr>
          </a:lstStyle>
          <a:p>
            <a:r>
              <a:rPr lang="en-US" dirty="0"/>
              <a:t>Khoury, G., Esq. (2019, May 31). 5 Common Types of Social Media Crime. FindLaw. https://www.findlaw.com/legalblogs/criminal-defense/5-common-types-of-social-media-crime/</a:t>
            </a:r>
          </a:p>
        </p:txBody>
      </p:sp>
    </p:spTree>
    <p:custDataLst>
      <p:tags r:id="rId2"/>
    </p:custDataLst>
    <p:extLst>
      <p:ext uri="{BB962C8B-B14F-4D97-AF65-F5344CB8AC3E}">
        <p14:creationId xmlns:p14="http://schemas.microsoft.com/office/powerpoint/2010/main" val="4026298760"/>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47F4E-3743-975C-88CA-C6B6F44D698A}"/>
              </a:ext>
            </a:extLst>
          </p:cNvPr>
          <p:cNvSpPr>
            <a:spLocks noGrp="1"/>
          </p:cNvSpPr>
          <p:nvPr>
            <p:ph type="title"/>
          </p:nvPr>
        </p:nvSpPr>
        <p:spPr/>
        <p:txBody>
          <a:bodyPr/>
          <a:lstStyle/>
          <a:p>
            <a:r>
              <a:rPr lang="en-US" dirty="0"/>
              <a:t>Social Media Marketing Strategy</a:t>
            </a:r>
          </a:p>
        </p:txBody>
      </p:sp>
      <p:sp>
        <p:nvSpPr>
          <p:cNvPr id="8" name="Content Placeholder 7">
            <a:extLst>
              <a:ext uri="{FF2B5EF4-FFF2-40B4-BE49-F238E27FC236}">
                <a16:creationId xmlns:a16="http://schemas.microsoft.com/office/drawing/2014/main" id="{D2652B8B-461C-803B-4059-9A3BDF0C5A95}"/>
              </a:ext>
            </a:extLst>
          </p:cNvPr>
          <p:cNvSpPr>
            <a:spLocks noGrp="1"/>
          </p:cNvSpPr>
          <p:nvPr>
            <p:ph sz="half" idx="1"/>
          </p:nvPr>
        </p:nvSpPr>
        <p:spPr/>
        <p:txBody>
          <a:bodyPr vert="horz" lIns="91440" tIns="45720" rIns="91440" bIns="45720" rtlCol="0" anchor="t">
            <a:noAutofit/>
          </a:bodyPr>
          <a:lstStyle/>
          <a:p>
            <a:pPr>
              <a:lnSpc>
                <a:spcPct val="107000"/>
              </a:lnSpc>
              <a:spcBef>
                <a:spcPts val="0"/>
              </a:spcBef>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Increase Brand Awareness</a:t>
            </a:r>
          </a:p>
          <a:p>
            <a:pPr>
              <a:lnSpc>
                <a:spcPct val="107000"/>
              </a:lnSpc>
              <a:spcBef>
                <a:spcPts val="0"/>
              </a:spcBef>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Generate leads and sales</a:t>
            </a:r>
          </a:p>
          <a:p>
            <a:pPr>
              <a:lnSpc>
                <a:spcPct val="107000"/>
              </a:lnSpc>
              <a:spcBef>
                <a:spcPts val="0"/>
              </a:spcBef>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Grow your brand’s audience</a:t>
            </a:r>
          </a:p>
          <a:p>
            <a:pPr>
              <a:lnSpc>
                <a:spcPct val="107000"/>
              </a:lnSpc>
              <a:spcBef>
                <a:spcPts val="0"/>
              </a:spcBef>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Boost community engagement</a:t>
            </a:r>
          </a:p>
          <a:p>
            <a:pPr>
              <a:lnSpc>
                <a:spcPct val="107000"/>
              </a:lnSpc>
              <a:spcBef>
                <a:spcPts val="0"/>
              </a:spcBef>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Drive traffic to your site</a:t>
            </a:r>
          </a:p>
        </p:txBody>
      </p:sp>
      <p:sp>
        <p:nvSpPr>
          <p:cNvPr id="5" name="TextBox 4">
            <a:extLst>
              <a:ext uri="{FF2B5EF4-FFF2-40B4-BE49-F238E27FC236}">
                <a16:creationId xmlns:a16="http://schemas.microsoft.com/office/drawing/2014/main" id="{1562121B-C956-2952-43A2-524CD74475CB}"/>
              </a:ext>
            </a:extLst>
          </p:cNvPr>
          <p:cNvSpPr txBox="1"/>
          <p:nvPr/>
        </p:nvSpPr>
        <p:spPr>
          <a:xfrm>
            <a:off x="791311" y="6311900"/>
            <a:ext cx="10562489" cy="246221"/>
          </a:xfrm>
          <a:prstGeom prst="rect">
            <a:avLst/>
          </a:prstGeom>
          <a:noFill/>
        </p:spPr>
        <p:txBody>
          <a:bodyPr wrap="square" rtlCol="0">
            <a:spAutoFit/>
          </a:bodyPr>
          <a:lstStyle>
            <a:defPPr>
              <a:defRPr lang="en-US"/>
            </a:defPPr>
            <a:lvl1pPr>
              <a:defRPr sz="1200">
                <a:solidFill>
                  <a:schemeClr val="bg1"/>
                </a:solidFill>
                <a:effectLst/>
              </a:defRPr>
            </a:lvl1pPr>
          </a:lstStyle>
          <a:p>
            <a:r>
              <a:rPr lang="en-US" dirty="0"/>
              <a:t>Sprout Social. (2023, March 30</a:t>
            </a:r>
            <a:r>
              <a:rPr lang="en-US" i="1" dirty="0"/>
              <a:t>). How to Build Your Social Media Marketing Strategy </a:t>
            </a:r>
            <a:r>
              <a:rPr lang="en-US" dirty="0"/>
              <a:t>| Sprout Social. https://sproutsocial.com/insights/social-media-marketing-strategy/</a:t>
            </a:r>
          </a:p>
        </p:txBody>
      </p:sp>
    </p:spTree>
    <p:custDataLst>
      <p:tags r:id="rId1"/>
    </p:custDataLst>
    <p:extLst>
      <p:ext uri="{BB962C8B-B14F-4D97-AF65-F5344CB8AC3E}">
        <p14:creationId xmlns:p14="http://schemas.microsoft.com/office/powerpoint/2010/main" val="473773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6188F-6530-7FE2-11F0-375DC3945B20}"/>
              </a:ext>
            </a:extLst>
          </p:cNvPr>
          <p:cNvSpPr>
            <a:spLocks noGrp="1"/>
          </p:cNvSpPr>
          <p:nvPr>
            <p:ph type="title"/>
          </p:nvPr>
        </p:nvSpPr>
        <p:spPr/>
        <p:txBody>
          <a:bodyPr/>
          <a:lstStyle/>
          <a:p>
            <a:r>
              <a:rPr lang="en-US" dirty="0"/>
              <a:t>Types of Social Media Influencers </a:t>
            </a:r>
          </a:p>
        </p:txBody>
      </p:sp>
      <p:grpSp>
        <p:nvGrpSpPr>
          <p:cNvPr id="3" name="Group 2">
            <a:extLst>
              <a:ext uri="{FF2B5EF4-FFF2-40B4-BE49-F238E27FC236}">
                <a16:creationId xmlns:a16="http://schemas.microsoft.com/office/drawing/2014/main" id="{D1980FDB-1F5F-D444-79A5-653CF465AF12}"/>
              </a:ext>
            </a:extLst>
          </p:cNvPr>
          <p:cNvGrpSpPr/>
          <p:nvPr/>
        </p:nvGrpSpPr>
        <p:grpSpPr>
          <a:xfrm>
            <a:off x="838200" y="1840159"/>
            <a:ext cx="10761293" cy="3783433"/>
            <a:chOff x="838200" y="2153670"/>
            <a:chExt cx="10761293" cy="3783433"/>
          </a:xfrm>
        </p:grpSpPr>
        <p:sp>
          <p:nvSpPr>
            <p:cNvPr id="6" name="Oval 5">
              <a:extLst>
                <a:ext uri="{FF2B5EF4-FFF2-40B4-BE49-F238E27FC236}">
                  <a16:creationId xmlns:a16="http://schemas.microsoft.com/office/drawing/2014/main" id="{0C0A8EB8-DECE-70BF-8836-0AB58D92E62D}"/>
                </a:ext>
              </a:extLst>
            </p:cNvPr>
            <p:cNvSpPr/>
            <p:nvPr/>
          </p:nvSpPr>
          <p:spPr>
            <a:xfrm>
              <a:off x="838200" y="2153670"/>
              <a:ext cx="1484411" cy="1484411"/>
            </a:xfrm>
            <a:prstGeom prst="ellipse">
              <a:avLst/>
            </a:prstGeom>
            <a:solidFill>
              <a:schemeClr val="accent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1" b="1" dirty="0"/>
                <a:t>MEGA</a:t>
              </a:r>
            </a:p>
          </p:txBody>
        </p:sp>
        <p:sp>
          <p:nvSpPr>
            <p:cNvPr id="8" name="Oval 7">
              <a:extLst>
                <a:ext uri="{FF2B5EF4-FFF2-40B4-BE49-F238E27FC236}">
                  <a16:creationId xmlns:a16="http://schemas.microsoft.com/office/drawing/2014/main" id="{72D844EB-3D65-2B65-7E14-4CF20505C932}"/>
                </a:ext>
              </a:extLst>
            </p:cNvPr>
            <p:cNvSpPr/>
            <p:nvPr/>
          </p:nvSpPr>
          <p:spPr>
            <a:xfrm>
              <a:off x="6326029" y="2153670"/>
              <a:ext cx="1484411" cy="1484411"/>
            </a:xfrm>
            <a:prstGeom prst="ellipse">
              <a:avLst/>
            </a:prstGeom>
            <a:solidFill>
              <a:schemeClr val="accent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IN" sz="2401" b="1" dirty="0"/>
                <a:t>MACRO</a:t>
              </a:r>
            </a:p>
          </p:txBody>
        </p:sp>
        <p:sp>
          <p:nvSpPr>
            <p:cNvPr id="10" name="Oval 9">
              <a:extLst>
                <a:ext uri="{FF2B5EF4-FFF2-40B4-BE49-F238E27FC236}">
                  <a16:creationId xmlns:a16="http://schemas.microsoft.com/office/drawing/2014/main" id="{085F7068-095B-35B8-5617-4D0A7E780737}"/>
                </a:ext>
              </a:extLst>
            </p:cNvPr>
            <p:cNvSpPr/>
            <p:nvPr/>
          </p:nvSpPr>
          <p:spPr>
            <a:xfrm>
              <a:off x="838200" y="4452692"/>
              <a:ext cx="1484411" cy="1484411"/>
            </a:xfrm>
            <a:prstGeom prst="ellipse">
              <a:avLst/>
            </a:prstGeom>
            <a:solidFill>
              <a:schemeClr val="accent4">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IN" sz="2401" b="1" dirty="0"/>
                <a:t>MICRO</a:t>
              </a:r>
            </a:p>
          </p:txBody>
        </p:sp>
        <p:sp>
          <p:nvSpPr>
            <p:cNvPr id="11" name="TextBox 10">
              <a:extLst>
                <a:ext uri="{FF2B5EF4-FFF2-40B4-BE49-F238E27FC236}">
                  <a16:creationId xmlns:a16="http://schemas.microsoft.com/office/drawing/2014/main" id="{D02EEE41-C3DE-2C3F-8FFB-9920F8FE3B47}"/>
                </a:ext>
              </a:extLst>
            </p:cNvPr>
            <p:cNvSpPr txBox="1"/>
            <p:nvPr/>
          </p:nvSpPr>
          <p:spPr>
            <a:xfrm>
              <a:off x="2504234" y="2462304"/>
              <a:ext cx="2429050" cy="861774"/>
            </a:xfrm>
            <a:prstGeom prst="rect">
              <a:avLst/>
            </a:prstGeom>
            <a:noFill/>
          </p:spPr>
          <p:txBody>
            <a:bodyPr wrap="square" lIns="0" tIns="0" rIns="0" bIns="0" rtlCol="0">
              <a:spAutoFit/>
            </a:bodyPr>
            <a:lstStyle/>
            <a:p>
              <a:r>
                <a:rPr lang="en-US" sz="2800" b="1" kern="0" dirty="0">
                  <a:solidFill>
                    <a:schemeClr val="bg1"/>
                  </a:solidFill>
                  <a:latin typeface="+mj-lt"/>
                  <a:ea typeface="Calibri Light" charset="0"/>
                  <a:cs typeface="Calibri Light" charset="0"/>
                </a:rPr>
                <a:t>Over 1 million followers</a:t>
              </a:r>
              <a:endParaRPr lang="en-IN" sz="2800" b="1" dirty="0">
                <a:solidFill>
                  <a:schemeClr val="bg1"/>
                </a:solidFill>
                <a:latin typeface="+mj-lt"/>
                <a:ea typeface="Calibri Light" charset="0"/>
                <a:cs typeface="Calibri Light" charset="0"/>
              </a:endParaRPr>
            </a:p>
          </p:txBody>
        </p:sp>
        <p:sp>
          <p:nvSpPr>
            <p:cNvPr id="13" name="TextBox 12">
              <a:extLst>
                <a:ext uri="{FF2B5EF4-FFF2-40B4-BE49-F238E27FC236}">
                  <a16:creationId xmlns:a16="http://schemas.microsoft.com/office/drawing/2014/main" id="{E835EFAC-CCDE-F0BF-2601-5841531D0279}"/>
                </a:ext>
              </a:extLst>
            </p:cNvPr>
            <p:cNvSpPr txBox="1"/>
            <p:nvPr/>
          </p:nvSpPr>
          <p:spPr>
            <a:xfrm>
              <a:off x="7992062" y="2462304"/>
              <a:ext cx="3607431" cy="861774"/>
            </a:xfrm>
            <a:prstGeom prst="rect">
              <a:avLst/>
            </a:prstGeom>
            <a:noFill/>
          </p:spPr>
          <p:txBody>
            <a:bodyPr wrap="square" lIns="0" tIns="0" rIns="0" bIns="0" rtlCol="0">
              <a:spAutoFit/>
            </a:bodyPr>
            <a:lstStyle>
              <a:defPPr>
                <a:defRPr lang="en-US"/>
              </a:defPPr>
              <a:lvl1pPr>
                <a:defRPr sz="2800" b="1" kern="0">
                  <a:solidFill>
                    <a:schemeClr val="tx1">
                      <a:lumMod val="65000"/>
                      <a:lumOff val="35000"/>
                    </a:schemeClr>
                  </a:solidFill>
                  <a:latin typeface="+mj-lt"/>
                  <a:ea typeface="Calibri Light" charset="0"/>
                  <a:cs typeface="Calibri Light" charset="0"/>
                </a:defRPr>
              </a:lvl1pPr>
            </a:lstStyle>
            <a:p>
              <a:r>
                <a:rPr lang="en-US" dirty="0">
                  <a:solidFill>
                    <a:schemeClr val="bg1"/>
                  </a:solidFill>
                </a:rPr>
                <a:t>100,000 to 1 million </a:t>
              </a:r>
            </a:p>
            <a:p>
              <a:r>
                <a:rPr lang="en-US" dirty="0">
                  <a:solidFill>
                    <a:schemeClr val="bg1"/>
                  </a:solidFill>
                </a:rPr>
                <a:t>followers</a:t>
              </a:r>
              <a:endParaRPr lang="en-IN" dirty="0">
                <a:solidFill>
                  <a:schemeClr val="bg1"/>
                </a:solidFill>
              </a:endParaRPr>
            </a:p>
          </p:txBody>
        </p:sp>
        <p:sp>
          <p:nvSpPr>
            <p:cNvPr id="15" name="TextBox 14">
              <a:extLst>
                <a:ext uri="{FF2B5EF4-FFF2-40B4-BE49-F238E27FC236}">
                  <a16:creationId xmlns:a16="http://schemas.microsoft.com/office/drawing/2014/main" id="{35980266-EFD5-C132-A9F1-9A07A1BB599B}"/>
                </a:ext>
              </a:extLst>
            </p:cNvPr>
            <p:cNvSpPr txBox="1"/>
            <p:nvPr/>
          </p:nvSpPr>
          <p:spPr>
            <a:xfrm>
              <a:off x="2504233" y="4761059"/>
              <a:ext cx="2741534" cy="861774"/>
            </a:xfrm>
            <a:prstGeom prst="rect">
              <a:avLst/>
            </a:prstGeom>
            <a:noFill/>
          </p:spPr>
          <p:txBody>
            <a:bodyPr wrap="square" lIns="0" tIns="0" rIns="0" bIns="0" rtlCol="0">
              <a:spAutoFit/>
            </a:bodyPr>
            <a:lstStyle>
              <a:defPPr>
                <a:defRPr lang="en-US"/>
              </a:defPPr>
              <a:lvl1pPr>
                <a:defRPr sz="2800" b="1" kern="0">
                  <a:solidFill>
                    <a:schemeClr val="tx1">
                      <a:lumMod val="65000"/>
                      <a:lumOff val="35000"/>
                    </a:schemeClr>
                  </a:solidFill>
                  <a:latin typeface="+mj-lt"/>
                  <a:ea typeface="Calibri Light" charset="0"/>
                  <a:cs typeface="Calibri Light" charset="0"/>
                </a:defRPr>
              </a:lvl1pPr>
            </a:lstStyle>
            <a:p>
              <a:r>
                <a:rPr lang="en-US" dirty="0">
                  <a:solidFill>
                    <a:schemeClr val="bg1"/>
                  </a:solidFill>
                </a:rPr>
                <a:t>10,000 to 100,000 followers</a:t>
              </a:r>
              <a:endParaRPr lang="en-IN" dirty="0">
                <a:solidFill>
                  <a:schemeClr val="bg1"/>
                </a:solidFill>
              </a:endParaRPr>
            </a:p>
          </p:txBody>
        </p:sp>
        <p:sp>
          <p:nvSpPr>
            <p:cNvPr id="18" name="Oval 17">
              <a:extLst>
                <a:ext uri="{FF2B5EF4-FFF2-40B4-BE49-F238E27FC236}">
                  <a16:creationId xmlns:a16="http://schemas.microsoft.com/office/drawing/2014/main" id="{9678383F-CCD3-B96B-7BEC-ED2A135CE870}"/>
                </a:ext>
              </a:extLst>
            </p:cNvPr>
            <p:cNvSpPr/>
            <p:nvPr/>
          </p:nvSpPr>
          <p:spPr>
            <a:xfrm>
              <a:off x="6326029" y="4452692"/>
              <a:ext cx="1484411" cy="1484411"/>
            </a:xfrm>
            <a:prstGeom prst="ellipse">
              <a:avLst/>
            </a:prstGeom>
            <a:solidFill>
              <a:schemeClr val="accent3"/>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IN" sz="2401" b="1" dirty="0"/>
                <a:t>NANO</a:t>
              </a:r>
            </a:p>
          </p:txBody>
        </p:sp>
        <p:sp>
          <p:nvSpPr>
            <p:cNvPr id="19" name="TextBox 18">
              <a:extLst>
                <a:ext uri="{FF2B5EF4-FFF2-40B4-BE49-F238E27FC236}">
                  <a16:creationId xmlns:a16="http://schemas.microsoft.com/office/drawing/2014/main" id="{99F508B6-6D94-ACF4-08FA-D5C66DCEFDCC}"/>
                </a:ext>
              </a:extLst>
            </p:cNvPr>
            <p:cNvSpPr txBox="1"/>
            <p:nvPr/>
          </p:nvSpPr>
          <p:spPr>
            <a:xfrm>
              <a:off x="7992062" y="4761059"/>
              <a:ext cx="2826869" cy="861774"/>
            </a:xfrm>
            <a:prstGeom prst="rect">
              <a:avLst/>
            </a:prstGeom>
            <a:noFill/>
          </p:spPr>
          <p:txBody>
            <a:bodyPr wrap="square" lIns="0" tIns="0" rIns="0" bIns="0" rtlCol="0">
              <a:spAutoFit/>
            </a:bodyPr>
            <a:lstStyle>
              <a:defPPr>
                <a:defRPr lang="en-US"/>
              </a:defPPr>
              <a:lvl1pPr>
                <a:defRPr sz="2800" b="1" kern="0">
                  <a:solidFill>
                    <a:schemeClr val="tx1">
                      <a:lumMod val="65000"/>
                      <a:lumOff val="35000"/>
                    </a:schemeClr>
                  </a:solidFill>
                  <a:latin typeface="+mj-lt"/>
                  <a:ea typeface="Calibri Light" charset="0"/>
                  <a:cs typeface="Calibri Light" charset="0"/>
                </a:defRPr>
              </a:lvl1pPr>
            </a:lstStyle>
            <a:p>
              <a:r>
                <a:rPr lang="en-US" dirty="0">
                  <a:solidFill>
                    <a:schemeClr val="bg1"/>
                  </a:solidFill>
                </a:rPr>
                <a:t>Less than 10,000 followers</a:t>
              </a:r>
              <a:endParaRPr lang="en-IN" dirty="0">
                <a:solidFill>
                  <a:schemeClr val="bg1"/>
                </a:solidFill>
              </a:endParaRPr>
            </a:p>
          </p:txBody>
        </p:sp>
      </p:grpSp>
      <p:sp>
        <p:nvSpPr>
          <p:cNvPr id="21" name="TextBox 20">
            <a:extLst>
              <a:ext uri="{FF2B5EF4-FFF2-40B4-BE49-F238E27FC236}">
                <a16:creationId xmlns:a16="http://schemas.microsoft.com/office/drawing/2014/main" id="{E9258E86-F0A0-CF64-158F-9007A70D5924}"/>
              </a:ext>
            </a:extLst>
          </p:cNvPr>
          <p:cNvSpPr txBox="1"/>
          <p:nvPr/>
        </p:nvSpPr>
        <p:spPr>
          <a:xfrm>
            <a:off x="791311" y="6311900"/>
            <a:ext cx="10562489" cy="276999"/>
          </a:xfrm>
          <a:prstGeom prst="rect">
            <a:avLst/>
          </a:prstGeom>
          <a:noFill/>
        </p:spPr>
        <p:txBody>
          <a:bodyPr wrap="square" rtlCol="0">
            <a:spAutoFit/>
          </a:bodyPr>
          <a:lstStyle>
            <a:defPPr>
              <a:defRPr lang="en-US"/>
            </a:defPPr>
            <a:lvl1pPr>
              <a:defRPr sz="1200">
                <a:solidFill>
                  <a:schemeClr val="bg1"/>
                </a:solidFill>
                <a:effectLst/>
              </a:defRPr>
            </a:lvl1pPr>
          </a:lstStyle>
          <a:p>
            <a:r>
              <a:rPr lang="en-US" dirty="0"/>
              <a:t>Nayar, V. (2022, July 27). </a:t>
            </a:r>
            <a:r>
              <a:rPr lang="en-US" i="1" dirty="0"/>
              <a:t>Types Social Media Influencers | Mega, Macro, Micro, and Nano.</a:t>
            </a:r>
            <a:r>
              <a:rPr lang="en-US" dirty="0"/>
              <a:t> Web Solutions Blog. https://acodez.in/types-of-social-media-influencers/</a:t>
            </a:r>
          </a:p>
        </p:txBody>
      </p:sp>
    </p:spTree>
    <p:custDataLst>
      <p:tags r:id="rId1"/>
    </p:custDataLst>
    <p:extLst>
      <p:ext uri="{BB962C8B-B14F-4D97-AF65-F5344CB8AC3E}">
        <p14:creationId xmlns:p14="http://schemas.microsoft.com/office/powerpoint/2010/main" val="2729863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54CA3-1C3D-24B2-1FE3-C4FB7F0E8DAC}"/>
              </a:ext>
            </a:extLst>
          </p:cNvPr>
          <p:cNvSpPr>
            <a:spLocks noGrp="1"/>
          </p:cNvSpPr>
          <p:nvPr>
            <p:ph type="title"/>
          </p:nvPr>
        </p:nvSpPr>
        <p:spPr/>
        <p:txBody>
          <a:bodyPr/>
          <a:lstStyle/>
          <a:p>
            <a:r>
              <a:rPr lang="en-US" dirty="0"/>
              <a:t>Data Collection from Social Media Presence</a:t>
            </a:r>
          </a:p>
        </p:txBody>
      </p:sp>
      <p:sp>
        <p:nvSpPr>
          <p:cNvPr id="3" name="Content Placeholder 2">
            <a:extLst>
              <a:ext uri="{FF2B5EF4-FFF2-40B4-BE49-F238E27FC236}">
                <a16:creationId xmlns:a16="http://schemas.microsoft.com/office/drawing/2014/main" id="{9ADC302E-CBD2-A867-A28D-AA83C59EABD1}"/>
              </a:ext>
            </a:extLst>
          </p:cNvPr>
          <p:cNvSpPr>
            <a:spLocks noGrp="1"/>
          </p:cNvSpPr>
          <p:nvPr>
            <p:ph sz="half" idx="1"/>
          </p:nvPr>
        </p:nvSpPr>
        <p:spPr/>
        <p:txBody>
          <a:bodyPr vert="horz" lIns="91440" tIns="45720" rIns="91440" bIns="45720" rtlCol="0" anchor="t">
            <a:noAutofit/>
          </a:bodyPr>
          <a:lstStyle/>
          <a:p>
            <a:pPr marL="0" indent="0">
              <a:lnSpc>
                <a:spcPct val="107000"/>
              </a:lnSpc>
              <a:spcAft>
                <a:spcPts val="1200"/>
              </a:spcAft>
              <a:buNone/>
            </a:pPr>
            <a:r>
              <a:rPr lang="en-US" sz="2400" dirty="0">
                <a:latin typeface="Calibri" panose="020F0502020204030204" pitchFamily="34" charset="0"/>
                <a:ea typeface="Calibri" panose="020F0502020204030204" pitchFamily="34" charset="0"/>
                <a:cs typeface="Times New Roman" panose="02020603050405020304" pitchFamily="18" charset="0"/>
              </a:rPr>
              <a:t>Everything that you post online will be tracked by companies that will collect and analyze your personal data and your online actions. This information is then compiled and sold to advertisers for five key items. </a:t>
            </a:r>
          </a:p>
        </p:txBody>
      </p:sp>
      <p:sp>
        <p:nvSpPr>
          <p:cNvPr id="4" name="Content Placeholder 3">
            <a:extLst>
              <a:ext uri="{FF2B5EF4-FFF2-40B4-BE49-F238E27FC236}">
                <a16:creationId xmlns:a16="http://schemas.microsoft.com/office/drawing/2014/main" id="{3E86B7D0-9902-2D26-EDDB-F7A202BF99E4}"/>
              </a:ext>
            </a:extLst>
          </p:cNvPr>
          <p:cNvSpPr>
            <a:spLocks noGrp="1"/>
          </p:cNvSpPr>
          <p:nvPr>
            <p:ph sz="half" idx="2"/>
          </p:nvPr>
        </p:nvSpPr>
        <p:spPr/>
        <p:txBody>
          <a:bodyPr vert="horz" lIns="91440" tIns="45720" rIns="91440" bIns="45720" rtlCol="0" anchor="t">
            <a:noAutofit/>
          </a:bodyPr>
          <a:lstStyle/>
          <a:p>
            <a:pPr>
              <a:lnSpc>
                <a:spcPct val="107000"/>
              </a:lnSpc>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Fundamentals of online data marketing strategy</a:t>
            </a:r>
          </a:p>
          <a:p>
            <a:pPr>
              <a:lnSpc>
                <a:spcPct val="107000"/>
              </a:lnSpc>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Engagement rates</a:t>
            </a:r>
          </a:p>
          <a:p>
            <a:pPr>
              <a:lnSpc>
                <a:spcPct val="107000"/>
              </a:lnSpc>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Impressions</a:t>
            </a:r>
          </a:p>
          <a:p>
            <a:pPr>
              <a:lnSpc>
                <a:spcPct val="107000"/>
              </a:lnSpc>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Link clicks</a:t>
            </a:r>
          </a:p>
          <a:p>
            <a:pPr>
              <a:lnSpc>
                <a:spcPct val="107000"/>
              </a:lnSpc>
              <a:spcAft>
                <a:spcPts val="1200"/>
              </a:spcAft>
            </a:pPr>
            <a:r>
              <a:rPr lang="en-US" sz="2400" dirty="0">
                <a:latin typeface="Calibri" panose="020F0502020204030204" pitchFamily="34" charset="0"/>
                <a:ea typeface="Calibri" panose="020F0502020204030204" pitchFamily="34" charset="0"/>
                <a:cs typeface="Times New Roman" panose="02020603050405020304" pitchFamily="18" charset="0"/>
              </a:rPr>
              <a:t>Search engine optimization (SEO)</a:t>
            </a:r>
          </a:p>
        </p:txBody>
      </p:sp>
    </p:spTree>
    <p:custDataLst>
      <p:tags r:id="rId1"/>
    </p:custDataLst>
    <p:extLst>
      <p:ext uri="{BB962C8B-B14F-4D97-AF65-F5344CB8AC3E}">
        <p14:creationId xmlns:p14="http://schemas.microsoft.com/office/powerpoint/2010/main" val="35381466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33D77E4-70A2-355B-DA75-A6BB1E3D1319}"/>
              </a:ext>
            </a:extLst>
          </p:cNvPr>
          <p:cNvSpPr>
            <a:spLocks noGrp="1"/>
          </p:cNvSpPr>
          <p:nvPr>
            <p:ph type="title"/>
          </p:nvPr>
        </p:nvSpPr>
        <p:spPr/>
        <p:txBody>
          <a:bodyPr/>
          <a:lstStyle/>
          <a:p>
            <a:r>
              <a:rPr lang="en-US" dirty="0"/>
              <a:t>The end</a:t>
            </a:r>
          </a:p>
        </p:txBody>
      </p:sp>
    </p:spTree>
    <p:custDataLst>
      <p:tags r:id="rId1"/>
    </p:custDataLst>
    <p:extLst>
      <p:ext uri="{BB962C8B-B14F-4D97-AF65-F5344CB8AC3E}">
        <p14:creationId xmlns:p14="http://schemas.microsoft.com/office/powerpoint/2010/main" val="178920758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USF-DIT" val="Fj1P5W2P"/>
  <p:tag name="ARTICULATE_DESIGN_ID_USF-DIT-BOOK" val="NzILykhR"/>
  <p:tag name="ARTICULATE_SLIDE_THUMBNAIL_REFRESH" val="1"/>
  <p:tag name="ARTICULATE_SLIDE_COUNT" val="9"/>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SF-dit">
  <a:themeElements>
    <a:clrScheme name="DIT">
      <a:dk1>
        <a:sysClr val="windowText" lastClr="000000"/>
      </a:dk1>
      <a:lt1>
        <a:sysClr val="window" lastClr="FFFFFF"/>
      </a:lt1>
      <a:dk2>
        <a:srgbClr val="62656C"/>
      </a:dk2>
      <a:lt2>
        <a:srgbClr val="E7E6E6"/>
      </a:lt2>
      <a:accent1>
        <a:srgbClr val="009795"/>
      </a:accent1>
      <a:accent2>
        <a:srgbClr val="00C3C9"/>
      </a:accent2>
      <a:accent3>
        <a:srgbClr val="96D333"/>
      </a:accent3>
      <a:accent4>
        <a:srgbClr val="FFBB00"/>
      </a:accent4>
      <a:accent5>
        <a:srgbClr val="FF5C00"/>
      </a:accent5>
      <a:accent6>
        <a:srgbClr val="FFFFFF"/>
      </a:accent6>
      <a:hlink>
        <a:srgbClr val="000000"/>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DIT">
    <a:dk1>
      <a:sysClr val="windowText" lastClr="000000"/>
    </a:dk1>
    <a:lt1>
      <a:sysClr val="window" lastClr="FFFFFF"/>
    </a:lt1>
    <a:dk2>
      <a:srgbClr val="62656C"/>
    </a:dk2>
    <a:lt2>
      <a:srgbClr val="E7E6E6"/>
    </a:lt2>
    <a:accent1>
      <a:srgbClr val="009795"/>
    </a:accent1>
    <a:accent2>
      <a:srgbClr val="00C3C9"/>
    </a:accent2>
    <a:accent3>
      <a:srgbClr val="96D333"/>
    </a:accent3>
    <a:accent4>
      <a:srgbClr val="FFBB00"/>
    </a:accent4>
    <a:accent5>
      <a:srgbClr val="FF5C00"/>
    </a:accent5>
    <a:accent6>
      <a:srgbClr val="FFFFFF"/>
    </a:accent6>
    <a:hlink>
      <a:srgbClr val="000000"/>
    </a:hlink>
    <a:folHlink>
      <a:srgbClr val="7F7F7F"/>
    </a:folHlink>
  </a:clrScheme>
</a:themeOverride>
</file>

<file path=ppt/theme/themeOverride2.xml><?xml version="1.0" encoding="utf-8"?>
<a:themeOverride xmlns:a="http://schemas.openxmlformats.org/drawingml/2006/main">
  <a:clrScheme name="DIT">
    <a:dk1>
      <a:sysClr val="windowText" lastClr="000000"/>
    </a:dk1>
    <a:lt1>
      <a:sysClr val="window" lastClr="FFFFFF"/>
    </a:lt1>
    <a:dk2>
      <a:srgbClr val="62656C"/>
    </a:dk2>
    <a:lt2>
      <a:srgbClr val="E7E6E6"/>
    </a:lt2>
    <a:accent1>
      <a:srgbClr val="009795"/>
    </a:accent1>
    <a:accent2>
      <a:srgbClr val="00C3C9"/>
    </a:accent2>
    <a:accent3>
      <a:srgbClr val="96D333"/>
    </a:accent3>
    <a:accent4>
      <a:srgbClr val="FFBB00"/>
    </a:accent4>
    <a:accent5>
      <a:srgbClr val="FF5C00"/>
    </a:accent5>
    <a:accent6>
      <a:srgbClr val="FFFFFF"/>
    </a:accent6>
    <a:hlink>
      <a:srgbClr val="000000"/>
    </a:hlink>
    <a:folHlink>
      <a:srgbClr val="7F7F7F"/>
    </a:folHlink>
  </a:clrScheme>
</a:themeOverride>
</file>

<file path=docProps/app.xml><?xml version="1.0" encoding="utf-8"?>
<Properties xmlns="http://schemas.openxmlformats.org/officeDocument/2006/extended-properties" xmlns:vt="http://schemas.openxmlformats.org/officeDocument/2006/docPropsVTypes">
  <Template/>
  <TotalTime>2113</TotalTime>
  <Words>678</Words>
  <Application>Microsoft Office PowerPoint</Application>
  <PresentationFormat>Widescreen</PresentationFormat>
  <Paragraphs>78</Paragraphs>
  <Slides>9</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Times New Roman</vt:lpstr>
      <vt:lpstr>USF-dit</vt:lpstr>
      <vt:lpstr>PowerPoint Presentation</vt:lpstr>
      <vt:lpstr>What is Digital Identity</vt:lpstr>
      <vt:lpstr>Personally Identifiable Information (PII)</vt:lpstr>
      <vt:lpstr>Social Media Awareness</vt:lpstr>
      <vt:lpstr>Common Types of Social Media Crime</vt:lpstr>
      <vt:lpstr>Social Media Marketing Strategy</vt:lpstr>
      <vt:lpstr>Types of Social Media Influencers </vt:lpstr>
      <vt:lpstr>Data Collection from Social Media Presence</vt:lpstr>
      <vt:lpstr>The 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11 Online Presence and Social Media Awareness</dc:title>
  <dc:creator>Gloria Schramm</dc:creator>
  <cp:keywords>DIT</cp:keywords>
  <cp:lastModifiedBy>Gloria Schramm</cp:lastModifiedBy>
  <cp:revision>29</cp:revision>
  <dcterms:created xsi:type="dcterms:W3CDTF">2023-03-18T18:04:48Z</dcterms:created>
  <dcterms:modified xsi:type="dcterms:W3CDTF">2023-06-29T12:24:54Z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EAC15212-5569-4B78-B8E3-85BEE551F124</vt:lpwstr>
  </property>
  <property fmtid="{D5CDD505-2E9C-101B-9397-08002B2CF9AE}" pid="3" name="ArticulatePath">
    <vt:lpwstr>Presentation1</vt:lpwstr>
  </property>
</Properties>
</file>